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handoutMasterIdLst>
    <p:handoutMasterId r:id="rId21"/>
  </p:handoutMasterIdLst>
  <p:sldIdLst>
    <p:sldId id="278" r:id="rId5"/>
    <p:sldId id="279" r:id="rId6"/>
    <p:sldId id="280" r:id="rId7"/>
    <p:sldId id="296" r:id="rId8"/>
    <p:sldId id="282" r:id="rId9"/>
    <p:sldId id="283" r:id="rId10"/>
    <p:sldId id="284" r:id="rId11"/>
    <p:sldId id="285" r:id="rId12"/>
    <p:sldId id="297" r:id="rId13"/>
    <p:sldId id="287" r:id="rId14"/>
    <p:sldId id="288" r:id="rId15"/>
    <p:sldId id="294" r:id="rId16"/>
    <p:sldId id="290" r:id="rId17"/>
    <p:sldId id="291" r:id="rId18"/>
    <p:sldId id="292" r:id="rId19"/>
    <p:sldId id="295" r:id="rId20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67B7DF-966B-87B0-6CCF-DDC0A7789F47}" v="2" dt="2024-08-29T23:36:25.01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8" autoAdjust="0"/>
    <p:restoredTop sz="94660"/>
  </p:normalViewPr>
  <p:slideViewPr>
    <p:cSldViewPr>
      <p:cViewPr varScale="1">
        <p:scale>
          <a:sx n="71" d="100"/>
          <a:sy n="71" d="100"/>
        </p:scale>
        <p:origin x="726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08" d="100"/>
          <a:sy n="108" d="100"/>
        </p:scale>
        <p:origin x="1452" y="12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A161A9-0CBF-EE89-23BE-CB2E3B201F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3859E1-C3D7-5640-2949-63D3AA7863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07F97D-F500-4CC9-840E-130215FFB7A7}" type="datetimeFigureOut">
              <a:rPr lang="en-AU" smtClean="0"/>
              <a:t>30/08/2024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C02A5B-968C-C2AE-22D3-FE605B1F4A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0F14C-7B08-3E00-4012-4CD37C4DC5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960FE-74DC-4E73-A1A2-9CD24D61C6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07774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 rotWithShape="1">
          <a:blip r:embed="rId2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45" y="0"/>
            <a:ext cx="18292445" cy="103251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-16509" y="-19050"/>
            <a:ext cx="18316572" cy="10325100"/>
          </a:xfrm>
          <a:custGeom>
            <a:avLst/>
            <a:gdLst/>
            <a:ahLst/>
            <a:cxnLst/>
            <a:rect l="l" t="t" r="r" b="b"/>
            <a:pathLst>
              <a:path w="18283555" h="10287000">
                <a:moveTo>
                  <a:pt x="18283533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3533" y="0"/>
                </a:lnTo>
                <a:lnTo>
                  <a:pt x="18283533" y="10286999"/>
                </a:lnTo>
                <a:close/>
              </a:path>
            </a:pathLst>
          </a:custGeom>
          <a:solidFill>
            <a:srgbClr val="254054">
              <a:alpha val="77000"/>
            </a:srgbClr>
          </a:solidFill>
        </p:spPr>
        <p:txBody>
          <a:bodyPr wrap="square" lIns="0" tIns="0" rIns="0" bIns="0" rtlCol="0"/>
          <a:lstStyle/>
          <a:p>
            <a:endParaRPr lang="en-AU" dirty="0"/>
          </a:p>
        </p:txBody>
      </p:sp>
      <p:sp>
        <p:nvSpPr>
          <p:cNvPr id="18" name="bg object 18"/>
          <p:cNvSpPr/>
          <p:nvPr/>
        </p:nvSpPr>
        <p:spPr>
          <a:xfrm>
            <a:off x="12065" y="4790031"/>
            <a:ext cx="2261870" cy="9525"/>
          </a:xfrm>
          <a:custGeom>
            <a:avLst/>
            <a:gdLst/>
            <a:ahLst/>
            <a:cxnLst/>
            <a:rect l="l" t="t" r="r" b="b"/>
            <a:pathLst>
              <a:path w="2261870" h="9525">
                <a:moveTo>
                  <a:pt x="2261869" y="9524"/>
                </a:moveTo>
                <a:lnTo>
                  <a:pt x="0" y="9524"/>
                </a:lnTo>
                <a:lnTo>
                  <a:pt x="0" y="0"/>
                </a:lnTo>
                <a:lnTo>
                  <a:pt x="2261869" y="0"/>
                </a:lnTo>
                <a:lnTo>
                  <a:pt x="2261869" y="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5708630" y="4785269"/>
            <a:ext cx="2579370" cy="9525"/>
          </a:xfrm>
          <a:custGeom>
            <a:avLst/>
            <a:gdLst/>
            <a:ahLst/>
            <a:cxnLst/>
            <a:rect l="l" t="t" r="r" b="b"/>
            <a:pathLst>
              <a:path w="2579369" h="9525">
                <a:moveTo>
                  <a:pt x="2579370" y="9524"/>
                </a:moveTo>
                <a:lnTo>
                  <a:pt x="0" y="9524"/>
                </a:lnTo>
                <a:lnTo>
                  <a:pt x="0" y="0"/>
                </a:lnTo>
                <a:lnTo>
                  <a:pt x="2579370" y="0"/>
                </a:lnTo>
                <a:lnTo>
                  <a:pt x="2579370" y="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497486" y="4025264"/>
            <a:ext cx="11293028" cy="12311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algn="ctr">
              <a:defRPr sz="8000" b="1" i="0">
                <a:solidFill>
                  <a:schemeClr val="accent3"/>
                </a:solidFill>
                <a:latin typeface="Prompt Bold" panose="00000800000000000000" pitchFamily="2" charset="-34"/>
                <a:cs typeface="Prompt Bold" panose="00000800000000000000" pitchFamily="2" charset="-34"/>
              </a:defRPr>
            </a:lvl1pPr>
          </a:lstStyle>
          <a:p>
            <a:r>
              <a:rPr lang="en-AU" dirty="0"/>
              <a:t>CLICK TO ADD TITLE</a:t>
            </a:r>
            <a:endParaRPr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7A0637-C2DD-7C39-AB87-E1C0052E64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653" y="5829300"/>
            <a:ext cx="13434695" cy="3048000"/>
          </a:xfrm>
        </p:spPr>
        <p:txBody>
          <a:bodyPr/>
          <a:lstStyle>
            <a:lvl1pPr algn="ctr">
              <a:defRPr sz="5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36CE97-59CC-D053-5F56-698F6065300A}"/>
              </a:ext>
            </a:extLst>
          </p:cNvPr>
          <p:cNvGrpSpPr/>
          <p:nvPr userDrawn="1"/>
        </p:nvGrpSpPr>
        <p:grpSpPr>
          <a:xfrm>
            <a:off x="-16508" y="9410564"/>
            <a:ext cx="18316572" cy="914536"/>
            <a:chOff x="-16508" y="9410564"/>
            <a:chExt cx="18316572" cy="91453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428D6D0-D420-F281-F5D3-B3659037A5FC}"/>
                </a:ext>
              </a:extLst>
            </p:cNvPr>
            <p:cNvSpPr/>
            <p:nvPr userDrawn="1"/>
          </p:nvSpPr>
          <p:spPr>
            <a:xfrm>
              <a:off x="-16508" y="9410564"/>
              <a:ext cx="18316572" cy="91453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pic>
          <p:nvPicPr>
            <p:cNvPr id="5" name="Picture 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DF36C34D-A879-92A2-0AEC-90752949BA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61922" y="9614152"/>
              <a:ext cx="1950719" cy="531044"/>
            </a:xfrm>
            <a:prstGeom prst="rect">
              <a:avLst/>
            </a:prstGeom>
          </p:spPr>
        </p:pic>
        <p:pic>
          <p:nvPicPr>
            <p:cNvPr id="6" name="Picture 5" descr="A logo with white text&#10;&#10;Description automatically generated">
              <a:extLst>
                <a:ext uri="{FF2B5EF4-FFF2-40B4-BE49-F238E27FC236}">
                  <a16:creationId xmlns:a16="http://schemas.microsoft.com/office/drawing/2014/main" id="{CF577FFC-E2DB-8716-B9EC-60D62C69B9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7300" y="9563100"/>
              <a:ext cx="1523290" cy="62106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E094FF-D6A2-804D-1B8B-2E324F03FE38}"/>
                </a:ext>
              </a:extLst>
            </p:cNvPr>
            <p:cNvSpPr txBox="1"/>
            <p:nvPr userDrawn="1"/>
          </p:nvSpPr>
          <p:spPr>
            <a:xfrm>
              <a:off x="4195712" y="9649480"/>
              <a:ext cx="98965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2024 SMA &amp; ACSEP CONFERENCE </a:t>
              </a: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g object 18"/>
          <p:cNvSpPr/>
          <p:nvPr userDrawn="1"/>
        </p:nvSpPr>
        <p:spPr>
          <a:xfrm>
            <a:off x="0" y="4780506"/>
            <a:ext cx="2261870" cy="9525"/>
          </a:xfrm>
          <a:custGeom>
            <a:avLst/>
            <a:gdLst/>
            <a:ahLst/>
            <a:cxnLst/>
            <a:rect l="l" t="t" r="r" b="b"/>
            <a:pathLst>
              <a:path w="2261870" h="9525">
                <a:moveTo>
                  <a:pt x="2261869" y="9524"/>
                </a:moveTo>
                <a:lnTo>
                  <a:pt x="0" y="9524"/>
                </a:lnTo>
                <a:lnTo>
                  <a:pt x="0" y="0"/>
                </a:lnTo>
                <a:lnTo>
                  <a:pt x="2261869" y="0"/>
                </a:lnTo>
                <a:lnTo>
                  <a:pt x="2261869" y="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 userDrawn="1"/>
        </p:nvSpPr>
        <p:spPr>
          <a:xfrm>
            <a:off x="15708630" y="4785269"/>
            <a:ext cx="2579370" cy="9525"/>
          </a:xfrm>
          <a:custGeom>
            <a:avLst/>
            <a:gdLst/>
            <a:ahLst/>
            <a:cxnLst/>
            <a:rect l="l" t="t" r="r" b="b"/>
            <a:pathLst>
              <a:path w="2579369" h="9525">
                <a:moveTo>
                  <a:pt x="2579370" y="9524"/>
                </a:moveTo>
                <a:lnTo>
                  <a:pt x="0" y="9524"/>
                </a:lnTo>
                <a:lnTo>
                  <a:pt x="0" y="0"/>
                </a:lnTo>
                <a:lnTo>
                  <a:pt x="2579370" y="0"/>
                </a:lnTo>
                <a:lnTo>
                  <a:pt x="2579370" y="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Holder 2"/>
          <p:cNvSpPr>
            <a:spLocks noGrp="1"/>
          </p:cNvSpPr>
          <p:nvPr>
            <p:ph type="ctrTitle" hasCustomPrompt="1"/>
          </p:nvPr>
        </p:nvSpPr>
        <p:spPr>
          <a:xfrm>
            <a:off x="3497486" y="2373511"/>
            <a:ext cx="11293028" cy="5539978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ctr">
              <a:defRPr sz="6000" b="0" i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GB" dirty="0"/>
              <a:t>The trick is to experience each moment with a clear mind and an open heart. When you do that, the game – and life – will take care of itself.</a:t>
            </a:r>
            <a:br>
              <a:rPr lang="en-GB" dirty="0"/>
            </a:br>
            <a:r>
              <a:rPr lang="en-GB" dirty="0"/>
              <a:t>							- Phil Jackson</a:t>
            </a:r>
            <a:endParaRPr lang="en-AU" dirty="0"/>
          </a:p>
        </p:txBody>
      </p:sp>
      <p:pic>
        <p:nvPicPr>
          <p:cNvPr id="7" name="Graphic 6" descr="Open quotation mark with solid fill">
            <a:extLst>
              <a:ext uri="{FF2B5EF4-FFF2-40B4-BE49-F238E27FC236}">
                <a16:creationId xmlns:a16="http://schemas.microsoft.com/office/drawing/2014/main" id="{EF06D35B-8471-EDC7-1F9B-B0BA5C5782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800" y="619073"/>
            <a:ext cx="3590104" cy="3590104"/>
          </a:xfrm>
          <a:prstGeom prst="rect">
            <a:avLst/>
          </a:prstGeom>
        </p:spPr>
      </p:pic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B040645F-35CE-BC31-4301-5C709299EF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4393096" y="5976806"/>
            <a:ext cx="3590104" cy="359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19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Statistic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4E212-7D59-105B-B345-2507BF1038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TITLE TEXT</a:t>
            </a:r>
            <a:endParaRPr lang="en-AU" dirty="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7AF25934-0DFF-0B11-718A-F0DFB7505E88}"/>
              </a:ext>
            </a:extLst>
          </p:cNvPr>
          <p:cNvSpPr/>
          <p:nvPr userDrawn="1"/>
        </p:nvSpPr>
        <p:spPr>
          <a:xfrm>
            <a:off x="1754571" y="4686300"/>
            <a:ext cx="14778990" cy="0"/>
          </a:xfrm>
          <a:custGeom>
            <a:avLst/>
            <a:gdLst/>
            <a:ahLst/>
            <a:cxnLst/>
            <a:rect l="l" t="t" r="r" b="b"/>
            <a:pathLst>
              <a:path w="14778990">
                <a:moveTo>
                  <a:pt x="0" y="0"/>
                </a:moveTo>
                <a:lnTo>
                  <a:pt x="14778856" y="0"/>
                </a:lnTo>
              </a:path>
            </a:pathLst>
          </a:custGeom>
          <a:ln w="19049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8">
            <a:extLst>
              <a:ext uri="{FF2B5EF4-FFF2-40B4-BE49-F238E27FC236}">
                <a16:creationId xmlns:a16="http://schemas.microsoft.com/office/drawing/2014/main" id="{B6E0DC27-CFB1-2278-FF97-8DC0248FF613}"/>
              </a:ext>
            </a:extLst>
          </p:cNvPr>
          <p:cNvGrpSpPr/>
          <p:nvPr userDrawn="1"/>
        </p:nvGrpSpPr>
        <p:grpSpPr>
          <a:xfrm>
            <a:off x="5586854" y="3517844"/>
            <a:ext cx="335915" cy="550545"/>
            <a:chOff x="5586854" y="3961198"/>
            <a:chExt cx="335915" cy="550545"/>
          </a:xfrm>
        </p:grpSpPr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C46EB1B6-7075-9DB5-8B01-0500E8FA1EDD}"/>
                </a:ext>
              </a:extLst>
            </p:cNvPr>
            <p:cNvSpPr/>
            <p:nvPr/>
          </p:nvSpPr>
          <p:spPr>
            <a:xfrm>
              <a:off x="5586854" y="3961198"/>
              <a:ext cx="335915" cy="433070"/>
            </a:xfrm>
            <a:custGeom>
              <a:avLst/>
              <a:gdLst/>
              <a:ahLst/>
              <a:cxnLst/>
              <a:rect l="l" t="t" r="r" b="b"/>
              <a:pathLst>
                <a:path w="335914" h="433070">
                  <a:moveTo>
                    <a:pt x="233223" y="432475"/>
                  </a:moveTo>
                  <a:lnTo>
                    <a:pt x="102872" y="432475"/>
                  </a:lnTo>
                  <a:lnTo>
                    <a:pt x="91726" y="430219"/>
                  </a:lnTo>
                  <a:lnTo>
                    <a:pt x="82615" y="424071"/>
                  </a:lnTo>
                  <a:lnTo>
                    <a:pt x="76466" y="414961"/>
                  </a:lnTo>
                  <a:lnTo>
                    <a:pt x="74210" y="403818"/>
                  </a:lnTo>
                  <a:lnTo>
                    <a:pt x="74210" y="377925"/>
                  </a:lnTo>
                  <a:lnTo>
                    <a:pt x="71770" y="350188"/>
                  </a:lnTo>
                  <a:lnTo>
                    <a:pt x="71738" y="349825"/>
                  </a:lnTo>
                  <a:lnTo>
                    <a:pt x="64494" y="322728"/>
                  </a:lnTo>
                  <a:lnTo>
                    <a:pt x="64412" y="322422"/>
                  </a:lnTo>
                  <a:lnTo>
                    <a:pt x="52368" y="296090"/>
                  </a:lnTo>
                  <a:lnTo>
                    <a:pt x="35740" y="271203"/>
                  </a:lnTo>
                  <a:lnTo>
                    <a:pt x="20292" y="247798"/>
                  </a:lnTo>
                  <a:lnTo>
                    <a:pt x="9102" y="222490"/>
                  </a:lnTo>
                  <a:lnTo>
                    <a:pt x="2296" y="195641"/>
                  </a:lnTo>
                  <a:lnTo>
                    <a:pt x="0" y="167614"/>
                  </a:lnTo>
                  <a:lnTo>
                    <a:pt x="3539" y="133473"/>
                  </a:lnTo>
                  <a:lnTo>
                    <a:pt x="30466" y="71211"/>
                  </a:lnTo>
                  <a:lnTo>
                    <a:pt x="80348" y="24235"/>
                  </a:lnTo>
                  <a:lnTo>
                    <a:pt x="143940" y="1341"/>
                  </a:lnTo>
                  <a:lnTo>
                    <a:pt x="178569" y="0"/>
                  </a:lnTo>
                  <a:lnTo>
                    <a:pt x="226888" y="10265"/>
                  </a:lnTo>
                  <a:lnTo>
                    <a:pt x="245428" y="20439"/>
                  </a:lnTo>
                  <a:lnTo>
                    <a:pt x="167849" y="20439"/>
                  </a:lnTo>
                  <a:lnTo>
                    <a:pt x="140110" y="23030"/>
                  </a:lnTo>
                  <a:lnTo>
                    <a:pt x="89230" y="43186"/>
                  </a:lnTo>
                  <a:lnTo>
                    <a:pt x="47286" y="83220"/>
                  </a:lnTo>
                  <a:lnTo>
                    <a:pt x="23810" y="137500"/>
                  </a:lnTo>
                  <a:lnTo>
                    <a:pt x="20769" y="167614"/>
                  </a:lnTo>
                  <a:lnTo>
                    <a:pt x="22780" y="192173"/>
                  </a:lnTo>
                  <a:lnTo>
                    <a:pt x="28740" y="215698"/>
                  </a:lnTo>
                  <a:lnTo>
                    <a:pt x="38541" y="237871"/>
                  </a:lnTo>
                  <a:lnTo>
                    <a:pt x="52073" y="258374"/>
                  </a:lnTo>
                  <a:lnTo>
                    <a:pt x="70618" y="286167"/>
                  </a:lnTo>
                  <a:lnTo>
                    <a:pt x="84051" y="315634"/>
                  </a:lnTo>
                  <a:lnTo>
                    <a:pt x="92221" y="346359"/>
                  </a:lnTo>
                  <a:lnTo>
                    <a:pt x="94978" y="377925"/>
                  </a:lnTo>
                  <a:lnTo>
                    <a:pt x="94978" y="408164"/>
                  </a:lnTo>
                  <a:lnTo>
                    <a:pt x="98516" y="411706"/>
                  </a:lnTo>
                  <a:lnTo>
                    <a:pt x="259680" y="411706"/>
                  </a:lnTo>
                  <a:lnTo>
                    <a:pt x="259021" y="414961"/>
                  </a:lnTo>
                  <a:lnTo>
                    <a:pt x="258927" y="415425"/>
                  </a:lnTo>
                  <a:lnTo>
                    <a:pt x="252942" y="424295"/>
                  </a:lnTo>
                  <a:lnTo>
                    <a:pt x="244162" y="430219"/>
                  </a:lnTo>
                  <a:lnTo>
                    <a:pt x="244370" y="430219"/>
                  </a:lnTo>
                  <a:lnTo>
                    <a:pt x="233223" y="432475"/>
                  </a:lnTo>
                  <a:close/>
                </a:path>
                <a:path w="335914" h="433070">
                  <a:moveTo>
                    <a:pt x="259680" y="411706"/>
                  </a:moveTo>
                  <a:lnTo>
                    <a:pt x="237157" y="411706"/>
                  </a:lnTo>
                  <a:lnTo>
                    <a:pt x="240355" y="408510"/>
                  </a:lnTo>
                  <a:lnTo>
                    <a:pt x="240406" y="377925"/>
                  </a:lnTo>
                  <a:lnTo>
                    <a:pt x="243118" y="346668"/>
                  </a:lnTo>
                  <a:lnTo>
                    <a:pt x="251236" y="315807"/>
                  </a:lnTo>
                  <a:lnTo>
                    <a:pt x="264452" y="286665"/>
                  </a:lnTo>
                  <a:lnTo>
                    <a:pt x="282506" y="259969"/>
                  </a:lnTo>
                  <a:lnTo>
                    <a:pt x="297576" y="237300"/>
                  </a:lnTo>
                  <a:lnTo>
                    <a:pt x="308124" y="212454"/>
                  </a:lnTo>
                  <a:lnTo>
                    <a:pt x="313951" y="186054"/>
                  </a:lnTo>
                  <a:lnTo>
                    <a:pt x="314860" y="158723"/>
                  </a:lnTo>
                  <a:lnTo>
                    <a:pt x="305901" y="116814"/>
                  </a:lnTo>
                  <a:lnTo>
                    <a:pt x="285566" y="79956"/>
                  </a:lnTo>
                  <a:lnTo>
                    <a:pt x="255954" y="50252"/>
                  </a:lnTo>
                  <a:lnTo>
                    <a:pt x="219161" y="29807"/>
                  </a:lnTo>
                  <a:lnTo>
                    <a:pt x="177286" y="20727"/>
                  </a:lnTo>
                  <a:lnTo>
                    <a:pt x="172572" y="20439"/>
                  </a:lnTo>
                  <a:lnTo>
                    <a:pt x="245428" y="20439"/>
                  </a:lnTo>
                  <a:lnTo>
                    <a:pt x="268934" y="33338"/>
                  </a:lnTo>
                  <a:lnTo>
                    <a:pt x="302521" y="67029"/>
                  </a:lnTo>
                  <a:lnTo>
                    <a:pt x="325468" y="109148"/>
                  </a:lnTo>
                  <a:lnTo>
                    <a:pt x="335588" y="157504"/>
                  </a:lnTo>
                  <a:lnTo>
                    <a:pt x="334642" y="186054"/>
                  </a:lnTo>
                  <a:lnTo>
                    <a:pt x="334555" y="188683"/>
                  </a:lnTo>
                  <a:lnTo>
                    <a:pt x="327904" y="218800"/>
                  </a:lnTo>
                  <a:lnTo>
                    <a:pt x="315864" y="247147"/>
                  </a:lnTo>
                  <a:lnTo>
                    <a:pt x="298661" y="273016"/>
                  </a:lnTo>
                  <a:lnTo>
                    <a:pt x="282584" y="296788"/>
                  </a:lnTo>
                  <a:lnTo>
                    <a:pt x="270814" y="322728"/>
                  </a:lnTo>
                  <a:lnTo>
                    <a:pt x="263680" y="349825"/>
                  </a:lnTo>
                  <a:lnTo>
                    <a:pt x="263584" y="350188"/>
                  </a:lnTo>
                  <a:lnTo>
                    <a:pt x="261175" y="377925"/>
                  </a:lnTo>
                  <a:lnTo>
                    <a:pt x="261123" y="404574"/>
                  </a:lnTo>
                  <a:lnTo>
                    <a:pt x="259680" y="4117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BE8A52F6-6B2F-A252-8C61-918E21C11C4B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2141" y="4400326"/>
              <a:ext cx="165316" cy="111312"/>
            </a:xfrm>
            <a:prstGeom prst="rect">
              <a:avLst/>
            </a:prstGeom>
          </p:spPr>
        </p:pic>
      </p:grpSp>
      <p:sp>
        <p:nvSpPr>
          <p:cNvPr id="15" name="object 11">
            <a:extLst>
              <a:ext uri="{FF2B5EF4-FFF2-40B4-BE49-F238E27FC236}">
                <a16:creationId xmlns:a16="http://schemas.microsoft.com/office/drawing/2014/main" id="{C0D1AFF7-1A55-BB61-4953-7A3CF7ECFAED}"/>
              </a:ext>
            </a:extLst>
          </p:cNvPr>
          <p:cNvSpPr/>
          <p:nvPr userDrawn="1"/>
        </p:nvSpPr>
        <p:spPr>
          <a:xfrm>
            <a:off x="5744415" y="3344448"/>
            <a:ext cx="20955" cy="128270"/>
          </a:xfrm>
          <a:custGeom>
            <a:avLst/>
            <a:gdLst/>
            <a:ahLst/>
            <a:cxnLst/>
            <a:rect l="l" t="t" r="r" b="b"/>
            <a:pathLst>
              <a:path w="20954" h="128270">
                <a:moveTo>
                  <a:pt x="16119" y="128208"/>
                </a:moveTo>
                <a:lnTo>
                  <a:pt x="10383" y="128208"/>
                </a:lnTo>
                <a:lnTo>
                  <a:pt x="4647" y="128208"/>
                </a:lnTo>
                <a:lnTo>
                  <a:pt x="0" y="123558"/>
                </a:lnTo>
                <a:lnTo>
                  <a:pt x="0" y="4649"/>
                </a:lnTo>
                <a:lnTo>
                  <a:pt x="4647" y="0"/>
                </a:lnTo>
                <a:lnTo>
                  <a:pt x="16119" y="0"/>
                </a:lnTo>
                <a:lnTo>
                  <a:pt x="20767" y="4649"/>
                </a:lnTo>
                <a:lnTo>
                  <a:pt x="20767" y="123558"/>
                </a:lnTo>
                <a:lnTo>
                  <a:pt x="16119" y="1282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2">
            <a:extLst>
              <a:ext uri="{FF2B5EF4-FFF2-40B4-BE49-F238E27FC236}">
                <a16:creationId xmlns:a16="http://schemas.microsoft.com/office/drawing/2014/main" id="{96871E09-7AE1-8DAD-46E5-4F00B478F286}"/>
              </a:ext>
            </a:extLst>
          </p:cNvPr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180" y="3444815"/>
            <a:ext cx="98771" cy="97754"/>
          </a:xfrm>
          <a:prstGeom prst="rect">
            <a:avLst/>
          </a:prstGeom>
        </p:spPr>
      </p:pic>
      <p:sp>
        <p:nvSpPr>
          <p:cNvPr id="17" name="object 13">
            <a:extLst>
              <a:ext uri="{FF2B5EF4-FFF2-40B4-BE49-F238E27FC236}">
                <a16:creationId xmlns:a16="http://schemas.microsoft.com/office/drawing/2014/main" id="{1409204A-0BF0-C3AA-3723-1E01731110A0}"/>
              </a:ext>
            </a:extLst>
          </p:cNvPr>
          <p:cNvSpPr/>
          <p:nvPr userDrawn="1"/>
        </p:nvSpPr>
        <p:spPr>
          <a:xfrm>
            <a:off x="5983114" y="3690583"/>
            <a:ext cx="128270" cy="20955"/>
          </a:xfrm>
          <a:custGeom>
            <a:avLst/>
            <a:gdLst/>
            <a:ahLst/>
            <a:cxnLst/>
            <a:rect l="l" t="t" r="r" b="b"/>
            <a:pathLst>
              <a:path w="128270" h="20954">
                <a:moveTo>
                  <a:pt x="123552" y="20766"/>
                </a:moveTo>
                <a:lnTo>
                  <a:pt x="117822" y="20766"/>
                </a:lnTo>
                <a:lnTo>
                  <a:pt x="4649" y="20766"/>
                </a:lnTo>
                <a:lnTo>
                  <a:pt x="0" y="16119"/>
                </a:lnTo>
                <a:lnTo>
                  <a:pt x="0" y="4647"/>
                </a:lnTo>
                <a:lnTo>
                  <a:pt x="4649" y="0"/>
                </a:lnTo>
                <a:lnTo>
                  <a:pt x="123552" y="0"/>
                </a:lnTo>
                <a:lnTo>
                  <a:pt x="128202" y="4647"/>
                </a:lnTo>
                <a:lnTo>
                  <a:pt x="128202" y="16119"/>
                </a:lnTo>
                <a:lnTo>
                  <a:pt x="123552" y="207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4">
            <a:extLst>
              <a:ext uri="{FF2B5EF4-FFF2-40B4-BE49-F238E27FC236}">
                <a16:creationId xmlns:a16="http://schemas.microsoft.com/office/drawing/2014/main" id="{AE6E7674-D054-4B1A-0B03-44BA39E59C6F}"/>
              </a:ext>
            </a:extLst>
          </p:cNvPr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181" y="3858350"/>
            <a:ext cx="98771" cy="97756"/>
          </a:xfrm>
          <a:prstGeom prst="rect">
            <a:avLst/>
          </a:prstGeom>
        </p:spPr>
      </p:pic>
      <p:pic>
        <p:nvPicPr>
          <p:cNvPr id="19" name="object 15">
            <a:extLst>
              <a:ext uri="{FF2B5EF4-FFF2-40B4-BE49-F238E27FC236}">
                <a16:creationId xmlns:a16="http://schemas.microsoft.com/office/drawing/2014/main" id="{4E5A0B9D-8B0F-C61A-73D1-927C1E0A8795}"/>
              </a:ext>
            </a:extLst>
          </p:cNvPr>
          <p:cNvPicPr/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8645" y="3858350"/>
            <a:ext cx="98770" cy="97756"/>
          </a:xfrm>
          <a:prstGeom prst="rect">
            <a:avLst/>
          </a:prstGeom>
        </p:spPr>
      </p:pic>
      <p:sp>
        <p:nvSpPr>
          <p:cNvPr id="20" name="object 16">
            <a:extLst>
              <a:ext uri="{FF2B5EF4-FFF2-40B4-BE49-F238E27FC236}">
                <a16:creationId xmlns:a16="http://schemas.microsoft.com/office/drawing/2014/main" id="{CD7CEA00-507F-3FB0-7BEB-4CD0DBF78703}"/>
              </a:ext>
            </a:extLst>
          </p:cNvPr>
          <p:cNvSpPr/>
          <p:nvPr userDrawn="1"/>
        </p:nvSpPr>
        <p:spPr>
          <a:xfrm>
            <a:off x="5398280" y="3690582"/>
            <a:ext cx="128270" cy="20955"/>
          </a:xfrm>
          <a:custGeom>
            <a:avLst/>
            <a:gdLst/>
            <a:ahLst/>
            <a:cxnLst/>
            <a:rect l="l" t="t" r="r" b="b"/>
            <a:pathLst>
              <a:path w="128270" h="20954">
                <a:moveTo>
                  <a:pt x="123560" y="20767"/>
                </a:moveTo>
                <a:lnTo>
                  <a:pt x="117824" y="20767"/>
                </a:lnTo>
                <a:lnTo>
                  <a:pt x="4647" y="20767"/>
                </a:lnTo>
                <a:lnTo>
                  <a:pt x="0" y="16118"/>
                </a:lnTo>
                <a:lnTo>
                  <a:pt x="0" y="4648"/>
                </a:lnTo>
                <a:lnTo>
                  <a:pt x="4647" y="0"/>
                </a:lnTo>
                <a:lnTo>
                  <a:pt x="123560" y="0"/>
                </a:lnTo>
                <a:lnTo>
                  <a:pt x="128208" y="4648"/>
                </a:lnTo>
                <a:lnTo>
                  <a:pt x="128208" y="16118"/>
                </a:lnTo>
                <a:lnTo>
                  <a:pt x="123560" y="207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17">
            <a:extLst>
              <a:ext uri="{FF2B5EF4-FFF2-40B4-BE49-F238E27FC236}">
                <a16:creationId xmlns:a16="http://schemas.microsoft.com/office/drawing/2014/main" id="{1FA03FC0-4848-4944-2F2E-110FC7567A51}"/>
              </a:ext>
            </a:extLst>
          </p:cNvPr>
          <p:cNvPicPr/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8645" y="3444815"/>
            <a:ext cx="98769" cy="97754"/>
          </a:xfrm>
          <a:prstGeom prst="rect">
            <a:avLst/>
          </a:prstGeom>
        </p:spPr>
      </p:pic>
      <p:pic>
        <p:nvPicPr>
          <p:cNvPr id="22" name="object 18">
            <a:extLst>
              <a:ext uri="{FF2B5EF4-FFF2-40B4-BE49-F238E27FC236}">
                <a16:creationId xmlns:a16="http://schemas.microsoft.com/office/drawing/2014/main" id="{F4D0B034-BD16-C22D-96DD-486C2A31295A}"/>
              </a:ext>
            </a:extLst>
          </p:cNvPr>
          <p:cNvPicPr/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904" y="5560819"/>
            <a:ext cx="713881" cy="718820"/>
          </a:xfrm>
          <a:prstGeom prst="rect">
            <a:avLst/>
          </a:prstGeom>
        </p:spPr>
      </p:pic>
      <p:pic>
        <p:nvPicPr>
          <p:cNvPr id="23" name="object 19">
            <a:extLst>
              <a:ext uri="{FF2B5EF4-FFF2-40B4-BE49-F238E27FC236}">
                <a16:creationId xmlns:a16="http://schemas.microsoft.com/office/drawing/2014/main" id="{FE919391-A659-9761-3886-056C8CDB4C6F}"/>
              </a:ext>
            </a:extLst>
          </p:cNvPr>
          <p:cNvPicPr/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115" y="7753610"/>
            <a:ext cx="659819" cy="718820"/>
          </a:xfrm>
          <a:prstGeom prst="rect">
            <a:avLst/>
          </a:prstGeom>
        </p:spPr>
      </p:pic>
      <p:sp>
        <p:nvSpPr>
          <p:cNvPr id="32" name="object 5">
            <a:extLst>
              <a:ext uri="{FF2B5EF4-FFF2-40B4-BE49-F238E27FC236}">
                <a16:creationId xmlns:a16="http://schemas.microsoft.com/office/drawing/2014/main" id="{72CBA0B0-F243-CC84-BE11-D448BFEB1B80}"/>
              </a:ext>
            </a:extLst>
          </p:cNvPr>
          <p:cNvSpPr/>
          <p:nvPr userDrawn="1"/>
        </p:nvSpPr>
        <p:spPr>
          <a:xfrm>
            <a:off x="1741871" y="6972300"/>
            <a:ext cx="14778990" cy="0"/>
          </a:xfrm>
          <a:custGeom>
            <a:avLst/>
            <a:gdLst/>
            <a:ahLst/>
            <a:cxnLst/>
            <a:rect l="l" t="t" r="r" b="b"/>
            <a:pathLst>
              <a:path w="14778990">
                <a:moveTo>
                  <a:pt x="0" y="0"/>
                </a:moveTo>
                <a:lnTo>
                  <a:pt x="14778856" y="0"/>
                </a:lnTo>
              </a:path>
            </a:pathLst>
          </a:custGeom>
          <a:ln w="19049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">
            <a:extLst>
              <a:ext uri="{FF2B5EF4-FFF2-40B4-BE49-F238E27FC236}">
                <a16:creationId xmlns:a16="http://schemas.microsoft.com/office/drawing/2014/main" id="{201C69AB-D807-6283-9FEE-30409DFADBEA}"/>
              </a:ext>
            </a:extLst>
          </p:cNvPr>
          <p:cNvSpPr/>
          <p:nvPr userDrawn="1"/>
        </p:nvSpPr>
        <p:spPr>
          <a:xfrm>
            <a:off x="1754571" y="9105900"/>
            <a:ext cx="14778990" cy="0"/>
          </a:xfrm>
          <a:custGeom>
            <a:avLst/>
            <a:gdLst/>
            <a:ahLst/>
            <a:cxnLst/>
            <a:rect l="l" t="t" r="r" b="b"/>
            <a:pathLst>
              <a:path w="14778990">
                <a:moveTo>
                  <a:pt x="0" y="0"/>
                </a:moveTo>
                <a:lnTo>
                  <a:pt x="14778856" y="0"/>
                </a:lnTo>
              </a:path>
            </a:pathLst>
          </a:custGeom>
          <a:ln w="19049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E961C936-D312-4644-A617-5DB2ED480D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53779" y="3106251"/>
            <a:ext cx="3184525" cy="483239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Solution A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4B64BCDB-FAF9-45DE-AE3C-BEE64F3D93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54571" y="3768878"/>
            <a:ext cx="3184525" cy="360683"/>
          </a:xfrm>
        </p:spPr>
        <p:txBody>
          <a:bodyPr/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Write Subtitle Here</a:t>
            </a:r>
            <a:endParaRPr lang="en-AU" dirty="0"/>
          </a:p>
        </p:txBody>
      </p:sp>
      <p:sp>
        <p:nvSpPr>
          <p:cNvPr id="37" name="Content Placeholder 31">
            <a:extLst>
              <a:ext uri="{FF2B5EF4-FFF2-40B4-BE49-F238E27FC236}">
                <a16:creationId xmlns:a16="http://schemas.microsoft.com/office/drawing/2014/main" id="{C3E4593D-8DE0-4927-BA35-AE5DE27419A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287467" y="3219756"/>
            <a:ext cx="9095534" cy="828837"/>
          </a:xfrm>
        </p:spPr>
        <p:txBody>
          <a:bodyPr/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Insert text as required. Exclusive template ready to be </a:t>
            </a:r>
            <a:r>
              <a:rPr lang="en-US" dirty="0" err="1"/>
              <a:t>customised</a:t>
            </a:r>
            <a:r>
              <a:rPr lang="en-US" dirty="0"/>
              <a:t> for your presentation.</a:t>
            </a:r>
            <a:endParaRPr lang="en-AU" dirty="0"/>
          </a:p>
        </p:txBody>
      </p:sp>
      <p:sp>
        <p:nvSpPr>
          <p:cNvPr id="39" name="Content Placeholder 31">
            <a:extLst>
              <a:ext uri="{FF2B5EF4-FFF2-40B4-BE49-F238E27FC236}">
                <a16:creationId xmlns:a16="http://schemas.microsoft.com/office/drawing/2014/main" id="{79441D13-1630-4243-8B0A-E7B0C88A014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287467" y="5457663"/>
            <a:ext cx="9095534" cy="828837"/>
          </a:xfrm>
        </p:spPr>
        <p:txBody>
          <a:bodyPr/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Insert text as required. Exclusive template ready to be </a:t>
            </a:r>
            <a:r>
              <a:rPr lang="en-US" dirty="0" err="1"/>
              <a:t>customised</a:t>
            </a:r>
            <a:r>
              <a:rPr lang="en-US" dirty="0"/>
              <a:t> for your presentation.</a:t>
            </a:r>
            <a:endParaRPr lang="en-AU" dirty="0"/>
          </a:p>
        </p:txBody>
      </p:sp>
      <p:sp>
        <p:nvSpPr>
          <p:cNvPr id="40" name="Content Placeholder 31">
            <a:extLst>
              <a:ext uri="{FF2B5EF4-FFF2-40B4-BE49-F238E27FC236}">
                <a16:creationId xmlns:a16="http://schemas.microsoft.com/office/drawing/2014/main" id="{F9063DC0-E0BE-4F9D-AAF3-959B7EA995D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287467" y="7658100"/>
            <a:ext cx="9095534" cy="828837"/>
          </a:xfrm>
        </p:spPr>
        <p:txBody>
          <a:bodyPr/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Insert text as required. Exclusive template ready to be </a:t>
            </a:r>
            <a:r>
              <a:rPr lang="en-US" dirty="0" err="1"/>
              <a:t>customised</a:t>
            </a:r>
            <a:r>
              <a:rPr lang="en-US" dirty="0"/>
              <a:t> for your presentation.</a:t>
            </a:r>
            <a:endParaRPr lang="en-AU" dirty="0"/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91E68A4A-150A-45D8-8B83-25AFA1C5E1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41079" y="5339390"/>
            <a:ext cx="3184525" cy="483239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Solution B</a:t>
            </a:r>
          </a:p>
        </p:txBody>
      </p:sp>
      <p:sp>
        <p:nvSpPr>
          <p:cNvPr id="42" name="Text Placeholder 13">
            <a:extLst>
              <a:ext uri="{FF2B5EF4-FFF2-40B4-BE49-F238E27FC236}">
                <a16:creationId xmlns:a16="http://schemas.microsoft.com/office/drawing/2014/main" id="{5178B230-8BF8-43BF-AD14-3DCF595225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41871" y="6002017"/>
            <a:ext cx="3184525" cy="360683"/>
          </a:xfrm>
        </p:spPr>
        <p:txBody>
          <a:bodyPr/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Write Subtitle Here</a:t>
            </a:r>
            <a:endParaRPr lang="en-AU" dirty="0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6C52650B-018B-4CD9-81F1-C39C669C0D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59600" y="7580145"/>
            <a:ext cx="3184525" cy="483239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Solution C</a:t>
            </a:r>
          </a:p>
        </p:txBody>
      </p:sp>
      <p:sp>
        <p:nvSpPr>
          <p:cNvPr id="44" name="Text Placeholder 13">
            <a:extLst>
              <a:ext uri="{FF2B5EF4-FFF2-40B4-BE49-F238E27FC236}">
                <a16:creationId xmlns:a16="http://schemas.microsoft.com/office/drawing/2014/main" id="{879D79F6-D11A-482C-B17E-5BD42FF876C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60392" y="8242772"/>
            <a:ext cx="3184525" cy="360683"/>
          </a:xfrm>
        </p:spPr>
        <p:txBody>
          <a:bodyPr/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Write Subtitle Here</a:t>
            </a:r>
            <a:endParaRPr lang="en-AU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7EF41581-C7A1-4694-8A41-D9AB61C4A0D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206888" y="2857182"/>
            <a:ext cx="1608125" cy="1658628"/>
          </a:xfrm>
          <a:prstGeom prst="ellipse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Icon</a:t>
            </a:r>
            <a:endParaRPr lang="en-AU" dirty="0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8A49F5FB-38A4-4B30-A4FB-669F3167440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179051" y="5042767"/>
            <a:ext cx="1608125" cy="1658628"/>
          </a:xfrm>
          <a:prstGeom prst="ellipse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Icon</a:t>
            </a:r>
            <a:endParaRPr lang="en-AU" dirty="0"/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26911266-6EAA-47EE-9382-463D2FD9F5D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51911" y="7276781"/>
            <a:ext cx="1608125" cy="1658628"/>
          </a:xfrm>
          <a:prstGeom prst="ellipse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Icon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83728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Statistics 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0D265-19A8-A1BF-FF4C-BA900CD288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TITLE TEXT</a:t>
            </a:r>
            <a:endParaRPr lang="en-AU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9D33B0F-88EB-4DFD-ACF1-4104300501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6606" y="7251735"/>
            <a:ext cx="3027363" cy="740915"/>
          </a:xfrm>
        </p:spPr>
        <p:txBody>
          <a:bodyPr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Our Skill A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387AA3B8-2D44-4D4E-AF3A-5EB2E33343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6607" y="7986298"/>
            <a:ext cx="3027362" cy="1348202"/>
          </a:xfrm>
        </p:spPr>
        <p:txBody>
          <a:bodyPr/>
          <a:lstStyle>
            <a:lvl1pPr algn="ctr"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Exclusive template ready to be </a:t>
            </a:r>
            <a:r>
              <a:rPr lang="en-US" dirty="0" err="1"/>
              <a:t>customised</a:t>
            </a:r>
            <a:r>
              <a:rPr lang="en-US" dirty="0"/>
              <a:t> for your presentation.</a:t>
            </a:r>
            <a:endParaRPr lang="en-AU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5C076E5-E050-49FF-9EB0-9738CAC1BD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7898" y="7258087"/>
            <a:ext cx="3027363" cy="740915"/>
          </a:xfrm>
        </p:spPr>
        <p:txBody>
          <a:bodyPr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Our Skill B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F085C023-EAEE-494B-A88D-ED0A4D4E23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87899" y="7992650"/>
            <a:ext cx="3027362" cy="1348202"/>
          </a:xfrm>
        </p:spPr>
        <p:txBody>
          <a:bodyPr/>
          <a:lstStyle>
            <a:lvl1pPr algn="ctr"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Exclusive template ready to be </a:t>
            </a:r>
            <a:r>
              <a:rPr lang="en-US" dirty="0" err="1"/>
              <a:t>customised</a:t>
            </a:r>
            <a:r>
              <a:rPr lang="en-US" dirty="0"/>
              <a:t> for your presentation.</a:t>
            </a:r>
            <a:endParaRPr lang="en-AU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7F04546B-1D5D-4026-94AF-CEE6BA4DCF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25962" y="7251735"/>
            <a:ext cx="3027363" cy="740915"/>
          </a:xfrm>
        </p:spPr>
        <p:txBody>
          <a:bodyPr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Our Skill C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37593A75-DD17-42DE-883A-0532FFFF24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25963" y="7986298"/>
            <a:ext cx="3027362" cy="1348202"/>
          </a:xfrm>
        </p:spPr>
        <p:txBody>
          <a:bodyPr/>
          <a:lstStyle>
            <a:lvl1pPr algn="ctr"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Exclusive template ready to be </a:t>
            </a:r>
            <a:r>
              <a:rPr lang="en-US" dirty="0" err="1"/>
              <a:t>customised</a:t>
            </a:r>
            <a:r>
              <a:rPr lang="en-US" dirty="0"/>
              <a:t> for your presentation.</a:t>
            </a:r>
            <a:endParaRPr lang="en-AU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9077F97F-139B-4E99-B9A6-250B44D5EE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270037" y="7258087"/>
            <a:ext cx="3027363" cy="740915"/>
          </a:xfrm>
        </p:spPr>
        <p:txBody>
          <a:bodyPr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Our Skill D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3D00E495-F0FE-401C-BF56-C12C9CB2FB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70038" y="7992650"/>
            <a:ext cx="3027362" cy="1348202"/>
          </a:xfrm>
        </p:spPr>
        <p:txBody>
          <a:bodyPr/>
          <a:lstStyle>
            <a:lvl1pPr algn="ctr"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Exclusive template ready to be </a:t>
            </a:r>
            <a:r>
              <a:rPr lang="en-US" dirty="0" err="1"/>
              <a:t>customised</a:t>
            </a:r>
            <a:r>
              <a:rPr lang="en-US" dirty="0"/>
              <a:t> for your presentation.</a:t>
            </a:r>
            <a:endParaRPr lang="en-AU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19DB59D-F757-44A4-A53E-95593373AF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26866" y="4327359"/>
            <a:ext cx="2366841" cy="1176640"/>
          </a:xfrm>
        </p:spPr>
        <p:txBody>
          <a:bodyPr/>
          <a:lstStyle>
            <a:lvl1pPr algn="ctr">
              <a:defRPr sz="6600">
                <a:solidFill>
                  <a:schemeClr val="accent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lvl="0"/>
            <a:r>
              <a:rPr lang="en-US" dirty="0"/>
              <a:t>60%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051097A-FE40-4356-B3B5-81293B2B29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18158" y="4327359"/>
            <a:ext cx="2366841" cy="1176640"/>
          </a:xfrm>
        </p:spPr>
        <p:txBody>
          <a:bodyPr/>
          <a:lstStyle>
            <a:lvl1pPr algn="ctr">
              <a:defRPr sz="6600">
                <a:solidFill>
                  <a:schemeClr val="accent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lvl="0"/>
            <a:r>
              <a:rPr lang="en-US" dirty="0"/>
              <a:t>75%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A729F0F-8328-48D1-A653-12DB4FBA53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56222" y="4330490"/>
            <a:ext cx="2366841" cy="1176640"/>
          </a:xfrm>
        </p:spPr>
        <p:txBody>
          <a:bodyPr/>
          <a:lstStyle>
            <a:lvl1pPr algn="ctr">
              <a:defRPr sz="6600">
                <a:solidFill>
                  <a:schemeClr val="accent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lvl="0"/>
            <a:r>
              <a:rPr lang="en-US" dirty="0"/>
              <a:t>85%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288ECDB-E55A-4338-B39F-C708988297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600297" y="4327359"/>
            <a:ext cx="2366841" cy="1176640"/>
          </a:xfrm>
        </p:spPr>
        <p:txBody>
          <a:bodyPr/>
          <a:lstStyle>
            <a:lvl1pPr algn="ctr">
              <a:defRPr sz="6600">
                <a:solidFill>
                  <a:schemeClr val="accent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lvl="0"/>
            <a:r>
              <a:rPr lang="en-US" dirty="0"/>
              <a:t>90%</a:t>
            </a:r>
          </a:p>
        </p:txBody>
      </p:sp>
    </p:spTree>
    <p:extLst>
      <p:ext uri="{BB962C8B-B14F-4D97-AF65-F5344CB8AC3E}">
        <p14:creationId xmlns:p14="http://schemas.microsoft.com/office/powerpoint/2010/main" val="9001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Statistics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CB479-5859-0DF4-3ECC-D07D77C054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TITLE TEXT</a:t>
            </a:r>
            <a:endParaRPr lang="en-AU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BB6117A-30AA-47C5-8BD6-65A7CDD33D0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4400" y="3446464"/>
            <a:ext cx="5219700" cy="5383624"/>
          </a:xfrm>
          <a:prstGeom prst="ellipse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Picture</a:t>
            </a:r>
            <a:endParaRPr lang="en-AU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552AD6D-A702-434C-8DEB-0787BEC2D4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25813" y="4203061"/>
            <a:ext cx="4303395" cy="483239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6CB79FD-2F98-4EEE-B014-DDB816A2F2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6605" y="4838701"/>
            <a:ext cx="4303395" cy="1295399"/>
          </a:xfrm>
        </p:spPr>
        <p:txBody>
          <a:bodyPr/>
          <a:lstStyle>
            <a:lvl1pPr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Exclusive template ready to be </a:t>
            </a:r>
            <a:r>
              <a:rPr lang="en-US" dirty="0" err="1"/>
              <a:t>customised</a:t>
            </a:r>
            <a:r>
              <a:rPr lang="en-US" dirty="0"/>
              <a:t> for your presentation.</a:t>
            </a:r>
            <a:endParaRPr lang="en-AU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7DD0C52-59BA-4F04-BD57-0EEF9247F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5812" y="3361521"/>
            <a:ext cx="4303395" cy="483239"/>
          </a:xfrm>
        </p:spPr>
        <p:txBody>
          <a:bodyPr/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30M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E2005BB-CF89-45D4-A529-E59B0371BE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26513" y="4203061"/>
            <a:ext cx="4303395" cy="483239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9404575C-A14C-4376-BD63-7CE23295E8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27305" y="4838701"/>
            <a:ext cx="4303395" cy="1295399"/>
          </a:xfrm>
        </p:spPr>
        <p:txBody>
          <a:bodyPr/>
          <a:lstStyle>
            <a:lvl1pPr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Exclusive template ready to be </a:t>
            </a:r>
            <a:r>
              <a:rPr lang="en-US" dirty="0" err="1"/>
              <a:t>customised</a:t>
            </a:r>
            <a:r>
              <a:rPr lang="en-US" dirty="0"/>
              <a:t> for your presentation.</a:t>
            </a:r>
            <a:endParaRPr lang="en-AU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C97DCA1-B765-483E-A798-4C2A79FD4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26512" y="3361521"/>
            <a:ext cx="4303395" cy="483239"/>
          </a:xfrm>
        </p:spPr>
        <p:txBody>
          <a:bodyPr/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80M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A8197F2-C345-4024-A820-9FF57654C4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5020" y="7356640"/>
            <a:ext cx="4303395" cy="483239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E42C00FD-4A29-47C7-8A05-09104926C2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25812" y="7992280"/>
            <a:ext cx="4303395" cy="1295399"/>
          </a:xfrm>
        </p:spPr>
        <p:txBody>
          <a:bodyPr/>
          <a:lstStyle>
            <a:lvl1pPr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Exclusive template ready to be </a:t>
            </a:r>
            <a:r>
              <a:rPr lang="en-US" dirty="0" err="1"/>
              <a:t>customised</a:t>
            </a:r>
            <a:r>
              <a:rPr lang="en-US" dirty="0"/>
              <a:t> for your presentation.</a:t>
            </a:r>
            <a:endParaRPr lang="en-AU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85AB9FB-7602-4696-BF89-C4648433DE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25019" y="6515100"/>
            <a:ext cx="4303395" cy="483239"/>
          </a:xfrm>
        </p:spPr>
        <p:txBody>
          <a:bodyPr/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250M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CA44C133-FEBE-4E6C-9CBD-100BF586F05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725720" y="7356640"/>
            <a:ext cx="4303395" cy="483239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00B8E55B-237A-4209-B0A4-998143F1B9A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726512" y="7992280"/>
            <a:ext cx="4303395" cy="1295399"/>
          </a:xfrm>
        </p:spPr>
        <p:txBody>
          <a:bodyPr/>
          <a:lstStyle>
            <a:lvl1pPr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Exclusive template ready to be </a:t>
            </a:r>
            <a:r>
              <a:rPr lang="en-US" dirty="0" err="1"/>
              <a:t>customised</a:t>
            </a:r>
            <a:r>
              <a:rPr lang="en-US" dirty="0"/>
              <a:t> for your presentation.</a:t>
            </a:r>
            <a:endParaRPr lang="en-AU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11F9157B-7EB9-4BC5-A7A6-FC228D2A03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725719" y="6515100"/>
            <a:ext cx="4303395" cy="483239"/>
          </a:xfrm>
        </p:spPr>
        <p:txBody>
          <a:bodyPr/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400M</a:t>
            </a:r>
          </a:p>
        </p:txBody>
      </p:sp>
      <p:sp>
        <p:nvSpPr>
          <p:cNvPr id="26" name="Content Placeholder 31">
            <a:extLst>
              <a:ext uri="{FF2B5EF4-FFF2-40B4-BE49-F238E27FC236}">
                <a16:creationId xmlns:a16="http://schemas.microsoft.com/office/drawing/2014/main" id="{88F0E503-3009-4CD7-90C3-5F8BCEBBFD1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990223" y="2762556"/>
            <a:ext cx="13996415" cy="399744"/>
          </a:xfrm>
        </p:spPr>
        <p:txBody>
          <a:bodyPr/>
          <a:lstStyle>
            <a:lvl1pPr algn="ctr"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Exclusive template ready to be </a:t>
            </a:r>
            <a:r>
              <a:rPr lang="en-US" dirty="0" err="1"/>
              <a:t>customised</a:t>
            </a:r>
            <a:r>
              <a:rPr lang="en-US" dirty="0"/>
              <a:t> for your presentation.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29693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g object 18"/>
          <p:cNvSpPr/>
          <p:nvPr userDrawn="1"/>
        </p:nvSpPr>
        <p:spPr>
          <a:xfrm>
            <a:off x="0" y="4780506"/>
            <a:ext cx="2261870" cy="9525"/>
          </a:xfrm>
          <a:custGeom>
            <a:avLst/>
            <a:gdLst/>
            <a:ahLst/>
            <a:cxnLst/>
            <a:rect l="l" t="t" r="r" b="b"/>
            <a:pathLst>
              <a:path w="2261870" h="9525">
                <a:moveTo>
                  <a:pt x="2261869" y="9524"/>
                </a:moveTo>
                <a:lnTo>
                  <a:pt x="0" y="9524"/>
                </a:lnTo>
                <a:lnTo>
                  <a:pt x="0" y="0"/>
                </a:lnTo>
                <a:lnTo>
                  <a:pt x="2261869" y="0"/>
                </a:lnTo>
                <a:lnTo>
                  <a:pt x="2261869" y="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 userDrawn="1"/>
        </p:nvSpPr>
        <p:spPr>
          <a:xfrm>
            <a:off x="15708630" y="4785269"/>
            <a:ext cx="2579370" cy="9525"/>
          </a:xfrm>
          <a:custGeom>
            <a:avLst/>
            <a:gdLst/>
            <a:ahLst/>
            <a:cxnLst/>
            <a:rect l="l" t="t" r="r" b="b"/>
            <a:pathLst>
              <a:path w="2579369" h="9525">
                <a:moveTo>
                  <a:pt x="2579370" y="9524"/>
                </a:moveTo>
                <a:lnTo>
                  <a:pt x="0" y="9524"/>
                </a:lnTo>
                <a:lnTo>
                  <a:pt x="0" y="0"/>
                </a:lnTo>
                <a:lnTo>
                  <a:pt x="2579370" y="0"/>
                </a:lnTo>
                <a:lnTo>
                  <a:pt x="2579370" y="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Holder 2"/>
          <p:cNvSpPr>
            <a:spLocks noGrp="1"/>
          </p:cNvSpPr>
          <p:nvPr>
            <p:ph type="ctrTitle" hasCustomPrompt="1"/>
          </p:nvPr>
        </p:nvSpPr>
        <p:spPr>
          <a:xfrm>
            <a:off x="3499708" y="4179241"/>
            <a:ext cx="11293028" cy="123110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ctr">
              <a:defRPr sz="8000" b="1" i="0">
                <a:solidFill>
                  <a:schemeClr val="accent3"/>
                </a:solidFill>
                <a:latin typeface="+mj-lt"/>
                <a:cs typeface="Prompt" panose="00000500000000000000" pitchFamily="2" charset="-34"/>
              </a:defRPr>
            </a:lvl1pPr>
          </a:lstStyle>
          <a:p>
            <a:r>
              <a:rPr lang="en-AU" dirty="0"/>
              <a:t>THANK YOU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6229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lank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544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lank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151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-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0AF0ADC-7940-2E32-D5DE-8891A2B82E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7300" y="2705100"/>
            <a:ext cx="15773400" cy="6248400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6F6D142-B1DA-632C-2756-5BFF06D7A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ADD TITLE TEXT</a:t>
            </a:r>
            <a:endParaRPr lang="en-A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- Single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0AF0ADC-7940-2E32-D5DE-8891A2B82E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7300" y="2705100"/>
            <a:ext cx="15773400" cy="6248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6F6D142-B1DA-632C-2756-5BFF06D7A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ADD TITLE TEXT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71229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- Dou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EF4ED62-CF93-F613-1E13-B1AD25707B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7300" y="2781300"/>
            <a:ext cx="7391400" cy="6172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57CCB4-C402-1A0A-16C7-EEFB34C47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 TEXT</a:t>
            </a:r>
            <a:endParaRPr lang="en-AU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B0A1DD0-BC6D-CA3F-B754-2B61798FB8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39300" y="2781300"/>
            <a:ext cx="7391400" cy="6172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9559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- Double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EF4ED62-CF93-F613-1E13-B1AD25707B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7300" y="2781300"/>
            <a:ext cx="7391400" cy="6172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57CCB4-C402-1A0A-16C7-EEFB34C47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ADD TITLE TEXT</a:t>
            </a:r>
            <a:endParaRPr lang="en-AU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B0A1DD0-BC6D-CA3F-B754-2B61798FB8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39300" y="2781300"/>
            <a:ext cx="7391400" cy="6172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97336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EF4ED62-CF93-F613-1E13-B1AD25707B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7300" y="2781300"/>
            <a:ext cx="7391400" cy="6172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189A4-72DB-FD1B-0DD4-7321F23523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10701" y="2781300"/>
            <a:ext cx="7619999" cy="61722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7EA560E-3764-0645-3044-3719CDF3E8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TITLE TEXT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26910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+ Image -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EF4ED62-CF93-F613-1E13-B1AD25707B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7300" y="2781300"/>
            <a:ext cx="7391400" cy="6172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189A4-72DB-FD1B-0DD4-7321F23523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10701" y="2784764"/>
            <a:ext cx="7619999" cy="6172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EFCCED3-C0ED-80F7-7A67-50446A101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ADD TITLE TEXT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77119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C9A87016-CF40-4E23-A86D-C7820DD7E9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TITLE TEXT</a:t>
            </a:r>
            <a:endParaRPr lang="en-AU" dirty="0"/>
          </a:p>
        </p:txBody>
      </p:sp>
      <p:sp>
        <p:nvSpPr>
          <p:cNvPr id="21" name="bg object 16">
            <a:extLst>
              <a:ext uri="{FF2B5EF4-FFF2-40B4-BE49-F238E27FC236}">
                <a16:creationId xmlns:a16="http://schemas.microsoft.com/office/drawing/2014/main" id="{16D52C91-DAA7-4FB9-832D-698866A1B0C4}"/>
              </a:ext>
            </a:extLst>
          </p:cNvPr>
          <p:cNvSpPr/>
          <p:nvPr userDrawn="1"/>
        </p:nvSpPr>
        <p:spPr>
          <a:xfrm>
            <a:off x="1356796" y="3346450"/>
            <a:ext cx="7054850" cy="2609850"/>
          </a:xfrm>
          <a:custGeom>
            <a:avLst/>
            <a:gdLst/>
            <a:ahLst/>
            <a:cxnLst/>
            <a:rect l="l" t="t" r="r" b="b"/>
            <a:pathLst>
              <a:path w="7054850" h="2609850">
                <a:moveTo>
                  <a:pt x="6569074" y="2609849"/>
                </a:moveTo>
                <a:lnTo>
                  <a:pt x="485774" y="2609849"/>
                </a:lnTo>
                <a:lnTo>
                  <a:pt x="437762" y="2607472"/>
                </a:lnTo>
                <a:lnTo>
                  <a:pt x="390562" y="2600429"/>
                </a:lnTo>
                <a:lnTo>
                  <a:pt x="344494" y="2588852"/>
                </a:lnTo>
                <a:lnTo>
                  <a:pt x="299876" y="2572872"/>
                </a:lnTo>
                <a:lnTo>
                  <a:pt x="257028" y="2552622"/>
                </a:lnTo>
                <a:lnTo>
                  <a:pt x="216266" y="2528233"/>
                </a:lnTo>
                <a:lnTo>
                  <a:pt x="177911" y="2499838"/>
                </a:lnTo>
                <a:lnTo>
                  <a:pt x="142280" y="2467569"/>
                </a:lnTo>
                <a:lnTo>
                  <a:pt x="110010" y="2431938"/>
                </a:lnTo>
                <a:lnTo>
                  <a:pt x="81615" y="2393583"/>
                </a:lnTo>
                <a:lnTo>
                  <a:pt x="57227" y="2352821"/>
                </a:lnTo>
                <a:lnTo>
                  <a:pt x="36977" y="2309973"/>
                </a:lnTo>
                <a:lnTo>
                  <a:pt x="20997" y="2265355"/>
                </a:lnTo>
                <a:lnTo>
                  <a:pt x="9420" y="2219287"/>
                </a:lnTo>
                <a:lnTo>
                  <a:pt x="2377" y="2172087"/>
                </a:lnTo>
                <a:lnTo>
                  <a:pt x="0" y="2124074"/>
                </a:lnTo>
                <a:lnTo>
                  <a:pt x="0" y="485774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5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6569074" y="0"/>
                </a:lnTo>
                <a:lnTo>
                  <a:pt x="6617087" y="2377"/>
                </a:lnTo>
                <a:lnTo>
                  <a:pt x="6664287" y="9420"/>
                </a:lnTo>
                <a:lnTo>
                  <a:pt x="6710355" y="20997"/>
                </a:lnTo>
                <a:lnTo>
                  <a:pt x="6754973" y="36977"/>
                </a:lnTo>
                <a:lnTo>
                  <a:pt x="6797821" y="57227"/>
                </a:lnTo>
                <a:lnTo>
                  <a:pt x="6838583" y="81615"/>
                </a:lnTo>
                <a:lnTo>
                  <a:pt x="6876938" y="110010"/>
                </a:lnTo>
                <a:lnTo>
                  <a:pt x="6912569" y="142280"/>
                </a:lnTo>
                <a:lnTo>
                  <a:pt x="6944838" y="177911"/>
                </a:lnTo>
                <a:lnTo>
                  <a:pt x="6973233" y="216266"/>
                </a:lnTo>
                <a:lnTo>
                  <a:pt x="6997622" y="257028"/>
                </a:lnTo>
                <a:lnTo>
                  <a:pt x="7017872" y="299876"/>
                </a:lnTo>
                <a:lnTo>
                  <a:pt x="7033852" y="344494"/>
                </a:lnTo>
                <a:lnTo>
                  <a:pt x="7045429" y="390562"/>
                </a:lnTo>
                <a:lnTo>
                  <a:pt x="7052472" y="437762"/>
                </a:lnTo>
                <a:lnTo>
                  <a:pt x="7054849" y="485774"/>
                </a:lnTo>
                <a:lnTo>
                  <a:pt x="7054849" y="2124074"/>
                </a:lnTo>
                <a:lnTo>
                  <a:pt x="7052472" y="2172087"/>
                </a:lnTo>
                <a:lnTo>
                  <a:pt x="7045429" y="2219287"/>
                </a:lnTo>
                <a:lnTo>
                  <a:pt x="7033852" y="2265355"/>
                </a:lnTo>
                <a:lnTo>
                  <a:pt x="7017872" y="2309973"/>
                </a:lnTo>
                <a:lnTo>
                  <a:pt x="6997622" y="2352821"/>
                </a:lnTo>
                <a:lnTo>
                  <a:pt x="6973233" y="2393583"/>
                </a:lnTo>
                <a:lnTo>
                  <a:pt x="6944838" y="2431938"/>
                </a:lnTo>
                <a:lnTo>
                  <a:pt x="6912569" y="2467569"/>
                </a:lnTo>
                <a:lnTo>
                  <a:pt x="6876938" y="2499838"/>
                </a:lnTo>
                <a:lnTo>
                  <a:pt x="6838583" y="2528233"/>
                </a:lnTo>
                <a:lnTo>
                  <a:pt x="6797821" y="2552622"/>
                </a:lnTo>
                <a:lnTo>
                  <a:pt x="6754973" y="2572872"/>
                </a:lnTo>
                <a:lnTo>
                  <a:pt x="6710355" y="2588852"/>
                </a:lnTo>
                <a:lnTo>
                  <a:pt x="6664287" y="2600429"/>
                </a:lnTo>
                <a:lnTo>
                  <a:pt x="6617087" y="2607472"/>
                </a:lnTo>
                <a:lnTo>
                  <a:pt x="6569074" y="2609849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bg object 17">
            <a:extLst>
              <a:ext uri="{FF2B5EF4-FFF2-40B4-BE49-F238E27FC236}">
                <a16:creationId xmlns:a16="http://schemas.microsoft.com/office/drawing/2014/main" id="{1484C526-45D1-4867-814A-BFC393386ABA}"/>
              </a:ext>
            </a:extLst>
          </p:cNvPr>
          <p:cNvSpPr/>
          <p:nvPr userDrawn="1"/>
        </p:nvSpPr>
        <p:spPr>
          <a:xfrm>
            <a:off x="9876352" y="3346450"/>
            <a:ext cx="7054850" cy="2609850"/>
          </a:xfrm>
          <a:custGeom>
            <a:avLst/>
            <a:gdLst/>
            <a:ahLst/>
            <a:cxnLst/>
            <a:rect l="l" t="t" r="r" b="b"/>
            <a:pathLst>
              <a:path w="7054850" h="2609850">
                <a:moveTo>
                  <a:pt x="6569074" y="2609849"/>
                </a:moveTo>
                <a:lnTo>
                  <a:pt x="485774" y="2609849"/>
                </a:lnTo>
                <a:lnTo>
                  <a:pt x="437762" y="2607472"/>
                </a:lnTo>
                <a:lnTo>
                  <a:pt x="390562" y="2600429"/>
                </a:lnTo>
                <a:lnTo>
                  <a:pt x="344494" y="2588852"/>
                </a:lnTo>
                <a:lnTo>
                  <a:pt x="299876" y="2572872"/>
                </a:lnTo>
                <a:lnTo>
                  <a:pt x="257028" y="2552622"/>
                </a:lnTo>
                <a:lnTo>
                  <a:pt x="216266" y="2528233"/>
                </a:lnTo>
                <a:lnTo>
                  <a:pt x="177911" y="2499838"/>
                </a:lnTo>
                <a:lnTo>
                  <a:pt x="142280" y="2467569"/>
                </a:lnTo>
                <a:lnTo>
                  <a:pt x="110010" y="2431938"/>
                </a:lnTo>
                <a:lnTo>
                  <a:pt x="81616" y="2393583"/>
                </a:lnTo>
                <a:lnTo>
                  <a:pt x="57227" y="2352821"/>
                </a:lnTo>
                <a:lnTo>
                  <a:pt x="36977" y="2309973"/>
                </a:lnTo>
                <a:lnTo>
                  <a:pt x="20997" y="2265355"/>
                </a:lnTo>
                <a:lnTo>
                  <a:pt x="9420" y="2219287"/>
                </a:lnTo>
                <a:lnTo>
                  <a:pt x="2377" y="2172087"/>
                </a:lnTo>
                <a:lnTo>
                  <a:pt x="0" y="2124074"/>
                </a:lnTo>
                <a:lnTo>
                  <a:pt x="0" y="485774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6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6569074" y="0"/>
                </a:lnTo>
                <a:lnTo>
                  <a:pt x="6617087" y="2377"/>
                </a:lnTo>
                <a:lnTo>
                  <a:pt x="6664287" y="9420"/>
                </a:lnTo>
                <a:lnTo>
                  <a:pt x="6710355" y="20997"/>
                </a:lnTo>
                <a:lnTo>
                  <a:pt x="6754972" y="36977"/>
                </a:lnTo>
                <a:lnTo>
                  <a:pt x="6797821" y="57227"/>
                </a:lnTo>
                <a:lnTo>
                  <a:pt x="6838583" y="81615"/>
                </a:lnTo>
                <a:lnTo>
                  <a:pt x="6876938" y="110010"/>
                </a:lnTo>
                <a:lnTo>
                  <a:pt x="6912569" y="142280"/>
                </a:lnTo>
                <a:lnTo>
                  <a:pt x="6944839" y="177911"/>
                </a:lnTo>
                <a:lnTo>
                  <a:pt x="6973234" y="216266"/>
                </a:lnTo>
                <a:lnTo>
                  <a:pt x="6997622" y="257028"/>
                </a:lnTo>
                <a:lnTo>
                  <a:pt x="7017872" y="299876"/>
                </a:lnTo>
                <a:lnTo>
                  <a:pt x="7033851" y="344494"/>
                </a:lnTo>
                <a:lnTo>
                  <a:pt x="7045429" y="390562"/>
                </a:lnTo>
                <a:lnTo>
                  <a:pt x="7052472" y="437762"/>
                </a:lnTo>
                <a:lnTo>
                  <a:pt x="7054849" y="485774"/>
                </a:lnTo>
                <a:lnTo>
                  <a:pt x="7054849" y="2124074"/>
                </a:lnTo>
                <a:lnTo>
                  <a:pt x="7052472" y="2172087"/>
                </a:lnTo>
                <a:lnTo>
                  <a:pt x="7045429" y="2219287"/>
                </a:lnTo>
                <a:lnTo>
                  <a:pt x="7033851" y="2265355"/>
                </a:lnTo>
                <a:lnTo>
                  <a:pt x="7017872" y="2309973"/>
                </a:lnTo>
                <a:lnTo>
                  <a:pt x="6997622" y="2352821"/>
                </a:lnTo>
                <a:lnTo>
                  <a:pt x="6973234" y="2393583"/>
                </a:lnTo>
                <a:lnTo>
                  <a:pt x="6944839" y="2431938"/>
                </a:lnTo>
                <a:lnTo>
                  <a:pt x="6912569" y="2467569"/>
                </a:lnTo>
                <a:lnTo>
                  <a:pt x="6876938" y="2499838"/>
                </a:lnTo>
                <a:lnTo>
                  <a:pt x="6838583" y="2528233"/>
                </a:lnTo>
                <a:lnTo>
                  <a:pt x="6797821" y="2552622"/>
                </a:lnTo>
                <a:lnTo>
                  <a:pt x="6754972" y="2572872"/>
                </a:lnTo>
                <a:lnTo>
                  <a:pt x="6710355" y="2588852"/>
                </a:lnTo>
                <a:lnTo>
                  <a:pt x="6664287" y="2600429"/>
                </a:lnTo>
                <a:lnTo>
                  <a:pt x="6617087" y="2607472"/>
                </a:lnTo>
                <a:lnTo>
                  <a:pt x="6569074" y="2609849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bg object 18">
            <a:extLst>
              <a:ext uri="{FF2B5EF4-FFF2-40B4-BE49-F238E27FC236}">
                <a16:creationId xmlns:a16="http://schemas.microsoft.com/office/drawing/2014/main" id="{A9B917DB-B0F5-4160-8826-B28A95FD079F}"/>
              </a:ext>
            </a:extLst>
          </p:cNvPr>
          <p:cNvSpPr/>
          <p:nvPr userDrawn="1"/>
        </p:nvSpPr>
        <p:spPr>
          <a:xfrm>
            <a:off x="1356796" y="6394449"/>
            <a:ext cx="7054850" cy="2609850"/>
          </a:xfrm>
          <a:custGeom>
            <a:avLst/>
            <a:gdLst/>
            <a:ahLst/>
            <a:cxnLst/>
            <a:rect l="l" t="t" r="r" b="b"/>
            <a:pathLst>
              <a:path w="7054850" h="2609850">
                <a:moveTo>
                  <a:pt x="6569074" y="2609849"/>
                </a:moveTo>
                <a:lnTo>
                  <a:pt x="485774" y="2609849"/>
                </a:lnTo>
                <a:lnTo>
                  <a:pt x="437762" y="2607472"/>
                </a:lnTo>
                <a:lnTo>
                  <a:pt x="390562" y="2600429"/>
                </a:lnTo>
                <a:lnTo>
                  <a:pt x="344494" y="2588852"/>
                </a:lnTo>
                <a:lnTo>
                  <a:pt x="299876" y="2572872"/>
                </a:lnTo>
                <a:lnTo>
                  <a:pt x="257028" y="2552622"/>
                </a:lnTo>
                <a:lnTo>
                  <a:pt x="216266" y="2528233"/>
                </a:lnTo>
                <a:lnTo>
                  <a:pt x="177911" y="2499838"/>
                </a:lnTo>
                <a:lnTo>
                  <a:pt x="142280" y="2467569"/>
                </a:lnTo>
                <a:lnTo>
                  <a:pt x="110010" y="2431938"/>
                </a:lnTo>
                <a:lnTo>
                  <a:pt x="81615" y="2393583"/>
                </a:lnTo>
                <a:lnTo>
                  <a:pt x="57227" y="2352821"/>
                </a:lnTo>
                <a:lnTo>
                  <a:pt x="36977" y="2309973"/>
                </a:lnTo>
                <a:lnTo>
                  <a:pt x="20997" y="2265355"/>
                </a:lnTo>
                <a:lnTo>
                  <a:pt x="9420" y="2219287"/>
                </a:lnTo>
                <a:lnTo>
                  <a:pt x="2377" y="2172087"/>
                </a:lnTo>
                <a:lnTo>
                  <a:pt x="0" y="2124074"/>
                </a:lnTo>
                <a:lnTo>
                  <a:pt x="0" y="485774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5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6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6569074" y="0"/>
                </a:lnTo>
                <a:lnTo>
                  <a:pt x="6617087" y="2377"/>
                </a:lnTo>
                <a:lnTo>
                  <a:pt x="6664287" y="9420"/>
                </a:lnTo>
                <a:lnTo>
                  <a:pt x="6710355" y="20997"/>
                </a:lnTo>
                <a:lnTo>
                  <a:pt x="6754973" y="36977"/>
                </a:lnTo>
                <a:lnTo>
                  <a:pt x="6797821" y="57227"/>
                </a:lnTo>
                <a:lnTo>
                  <a:pt x="6838583" y="81616"/>
                </a:lnTo>
                <a:lnTo>
                  <a:pt x="6876938" y="110010"/>
                </a:lnTo>
                <a:lnTo>
                  <a:pt x="6912569" y="142280"/>
                </a:lnTo>
                <a:lnTo>
                  <a:pt x="6944838" y="177911"/>
                </a:lnTo>
                <a:lnTo>
                  <a:pt x="6973233" y="216266"/>
                </a:lnTo>
                <a:lnTo>
                  <a:pt x="6997622" y="257028"/>
                </a:lnTo>
                <a:lnTo>
                  <a:pt x="7017872" y="299876"/>
                </a:lnTo>
                <a:lnTo>
                  <a:pt x="7033852" y="344494"/>
                </a:lnTo>
                <a:lnTo>
                  <a:pt x="7045429" y="390562"/>
                </a:lnTo>
                <a:lnTo>
                  <a:pt x="7052472" y="437762"/>
                </a:lnTo>
                <a:lnTo>
                  <a:pt x="7054849" y="485774"/>
                </a:lnTo>
                <a:lnTo>
                  <a:pt x="7054849" y="2124074"/>
                </a:lnTo>
                <a:lnTo>
                  <a:pt x="7052472" y="2172087"/>
                </a:lnTo>
                <a:lnTo>
                  <a:pt x="7045429" y="2219287"/>
                </a:lnTo>
                <a:lnTo>
                  <a:pt x="7033852" y="2265355"/>
                </a:lnTo>
                <a:lnTo>
                  <a:pt x="7017872" y="2309973"/>
                </a:lnTo>
                <a:lnTo>
                  <a:pt x="6997622" y="2352821"/>
                </a:lnTo>
                <a:lnTo>
                  <a:pt x="6973233" y="2393583"/>
                </a:lnTo>
                <a:lnTo>
                  <a:pt x="6944838" y="2431938"/>
                </a:lnTo>
                <a:lnTo>
                  <a:pt x="6912569" y="2467569"/>
                </a:lnTo>
                <a:lnTo>
                  <a:pt x="6876938" y="2499838"/>
                </a:lnTo>
                <a:lnTo>
                  <a:pt x="6838583" y="2528233"/>
                </a:lnTo>
                <a:lnTo>
                  <a:pt x="6797821" y="2552622"/>
                </a:lnTo>
                <a:lnTo>
                  <a:pt x="6754973" y="2572872"/>
                </a:lnTo>
                <a:lnTo>
                  <a:pt x="6710355" y="2588852"/>
                </a:lnTo>
                <a:lnTo>
                  <a:pt x="6664287" y="2600429"/>
                </a:lnTo>
                <a:lnTo>
                  <a:pt x="6617087" y="2607472"/>
                </a:lnTo>
                <a:lnTo>
                  <a:pt x="6569074" y="2609849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bg object 19">
            <a:extLst>
              <a:ext uri="{FF2B5EF4-FFF2-40B4-BE49-F238E27FC236}">
                <a16:creationId xmlns:a16="http://schemas.microsoft.com/office/drawing/2014/main" id="{8D55D4A1-3039-4E47-B2FD-ABEC69086EC4}"/>
              </a:ext>
            </a:extLst>
          </p:cNvPr>
          <p:cNvSpPr/>
          <p:nvPr userDrawn="1"/>
        </p:nvSpPr>
        <p:spPr>
          <a:xfrm>
            <a:off x="9876352" y="6394449"/>
            <a:ext cx="7054850" cy="2609850"/>
          </a:xfrm>
          <a:custGeom>
            <a:avLst/>
            <a:gdLst/>
            <a:ahLst/>
            <a:cxnLst/>
            <a:rect l="l" t="t" r="r" b="b"/>
            <a:pathLst>
              <a:path w="7054850" h="2609850">
                <a:moveTo>
                  <a:pt x="6569074" y="2609849"/>
                </a:moveTo>
                <a:lnTo>
                  <a:pt x="485774" y="2609849"/>
                </a:lnTo>
                <a:lnTo>
                  <a:pt x="437762" y="2607472"/>
                </a:lnTo>
                <a:lnTo>
                  <a:pt x="390562" y="2600429"/>
                </a:lnTo>
                <a:lnTo>
                  <a:pt x="344494" y="2588852"/>
                </a:lnTo>
                <a:lnTo>
                  <a:pt x="299876" y="2572872"/>
                </a:lnTo>
                <a:lnTo>
                  <a:pt x="257028" y="2552622"/>
                </a:lnTo>
                <a:lnTo>
                  <a:pt x="216266" y="2528233"/>
                </a:lnTo>
                <a:lnTo>
                  <a:pt x="177911" y="2499838"/>
                </a:lnTo>
                <a:lnTo>
                  <a:pt x="142280" y="2467569"/>
                </a:lnTo>
                <a:lnTo>
                  <a:pt x="110010" y="2431938"/>
                </a:lnTo>
                <a:lnTo>
                  <a:pt x="81616" y="2393583"/>
                </a:lnTo>
                <a:lnTo>
                  <a:pt x="57227" y="2352821"/>
                </a:lnTo>
                <a:lnTo>
                  <a:pt x="36977" y="2309973"/>
                </a:lnTo>
                <a:lnTo>
                  <a:pt x="20997" y="2265355"/>
                </a:lnTo>
                <a:lnTo>
                  <a:pt x="9420" y="2219287"/>
                </a:lnTo>
                <a:lnTo>
                  <a:pt x="2377" y="2172087"/>
                </a:lnTo>
                <a:lnTo>
                  <a:pt x="0" y="2124074"/>
                </a:lnTo>
                <a:lnTo>
                  <a:pt x="0" y="485774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6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6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6569074" y="0"/>
                </a:lnTo>
                <a:lnTo>
                  <a:pt x="6617087" y="2377"/>
                </a:lnTo>
                <a:lnTo>
                  <a:pt x="6664287" y="9420"/>
                </a:lnTo>
                <a:lnTo>
                  <a:pt x="6710355" y="20997"/>
                </a:lnTo>
                <a:lnTo>
                  <a:pt x="6754972" y="36977"/>
                </a:lnTo>
                <a:lnTo>
                  <a:pt x="6797821" y="57227"/>
                </a:lnTo>
                <a:lnTo>
                  <a:pt x="6838583" y="81616"/>
                </a:lnTo>
                <a:lnTo>
                  <a:pt x="6876938" y="110010"/>
                </a:lnTo>
                <a:lnTo>
                  <a:pt x="6912569" y="142280"/>
                </a:lnTo>
                <a:lnTo>
                  <a:pt x="6944839" y="177911"/>
                </a:lnTo>
                <a:lnTo>
                  <a:pt x="6973234" y="216266"/>
                </a:lnTo>
                <a:lnTo>
                  <a:pt x="6997622" y="257028"/>
                </a:lnTo>
                <a:lnTo>
                  <a:pt x="7017872" y="299876"/>
                </a:lnTo>
                <a:lnTo>
                  <a:pt x="7033851" y="344494"/>
                </a:lnTo>
                <a:lnTo>
                  <a:pt x="7045429" y="390562"/>
                </a:lnTo>
                <a:lnTo>
                  <a:pt x="7052472" y="437762"/>
                </a:lnTo>
                <a:lnTo>
                  <a:pt x="7054849" y="485774"/>
                </a:lnTo>
                <a:lnTo>
                  <a:pt x="7054849" y="2124074"/>
                </a:lnTo>
                <a:lnTo>
                  <a:pt x="7052472" y="2172087"/>
                </a:lnTo>
                <a:lnTo>
                  <a:pt x="7045429" y="2219287"/>
                </a:lnTo>
                <a:lnTo>
                  <a:pt x="7033851" y="2265355"/>
                </a:lnTo>
                <a:lnTo>
                  <a:pt x="7017872" y="2309973"/>
                </a:lnTo>
                <a:lnTo>
                  <a:pt x="6997622" y="2352821"/>
                </a:lnTo>
                <a:lnTo>
                  <a:pt x="6973234" y="2393583"/>
                </a:lnTo>
                <a:lnTo>
                  <a:pt x="6944839" y="2431938"/>
                </a:lnTo>
                <a:lnTo>
                  <a:pt x="6912569" y="2467569"/>
                </a:lnTo>
                <a:lnTo>
                  <a:pt x="6876938" y="2499838"/>
                </a:lnTo>
                <a:lnTo>
                  <a:pt x="6838583" y="2528233"/>
                </a:lnTo>
                <a:lnTo>
                  <a:pt x="6797821" y="2552622"/>
                </a:lnTo>
                <a:lnTo>
                  <a:pt x="6754972" y="2572872"/>
                </a:lnTo>
                <a:lnTo>
                  <a:pt x="6710355" y="2588852"/>
                </a:lnTo>
                <a:lnTo>
                  <a:pt x="6664287" y="2600429"/>
                </a:lnTo>
                <a:lnTo>
                  <a:pt x="6617087" y="2607472"/>
                </a:lnTo>
                <a:lnTo>
                  <a:pt x="6569074" y="2609849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9841E019-7E70-4D1F-A1F8-54334504D5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82283" y="4120190"/>
            <a:ext cx="3184525" cy="483239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Solution A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31F207FB-BD50-4146-BCF6-2FDB540FC6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83075" y="4782817"/>
            <a:ext cx="3184525" cy="360683"/>
          </a:xfrm>
        </p:spPr>
        <p:txBody>
          <a:bodyPr/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Write Subtitle Here</a:t>
            </a:r>
            <a:endParaRPr lang="en-AU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F7487C8-1F18-4EC9-BD91-EE9CE217F8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802906" y="4120190"/>
            <a:ext cx="3184525" cy="483239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Solution B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95CFD0F1-5CE6-4209-BCAC-87C6CEFF85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803698" y="4782817"/>
            <a:ext cx="3184525" cy="360683"/>
          </a:xfrm>
        </p:spPr>
        <p:txBody>
          <a:bodyPr/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Write Subtitle Here</a:t>
            </a:r>
            <a:endParaRPr lang="en-AU" dirty="0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5ECF6E50-9E7E-4E3E-BF0C-F2A0C74B96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86236" y="7224073"/>
            <a:ext cx="3184525" cy="483239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Solution C</a:t>
            </a:r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CE2CD59D-8508-43C0-8DB2-F9B9CBD232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87028" y="7886700"/>
            <a:ext cx="3184525" cy="360683"/>
          </a:xfrm>
        </p:spPr>
        <p:txBody>
          <a:bodyPr/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Write Subtitle Here</a:t>
            </a:r>
            <a:endParaRPr lang="en-AU" dirty="0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83B63795-53B3-4363-A4AE-3C53C3FFEA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802114" y="7224073"/>
            <a:ext cx="3184525" cy="483239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Solution D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DA3C28DD-4D2F-4510-8A9C-5F15D5387D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802906" y="7886700"/>
            <a:ext cx="3184525" cy="360683"/>
          </a:xfrm>
        </p:spPr>
        <p:txBody>
          <a:bodyPr/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Write Subtitle Here</a:t>
            </a:r>
            <a:endParaRPr lang="en-AU" dirty="0"/>
          </a:p>
        </p:txBody>
      </p:sp>
      <p:sp>
        <p:nvSpPr>
          <p:cNvPr id="37" name="Content Placeholder 31">
            <a:extLst>
              <a:ext uri="{FF2B5EF4-FFF2-40B4-BE49-F238E27FC236}">
                <a16:creationId xmlns:a16="http://schemas.microsoft.com/office/drawing/2014/main" id="{AB5AA900-7F89-423E-AB59-0193DC69AF6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990223" y="2762556"/>
            <a:ext cx="13996415" cy="399744"/>
          </a:xfrm>
        </p:spPr>
        <p:txBody>
          <a:bodyPr/>
          <a:lstStyle>
            <a:lvl1pPr algn="ctr"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Exclusive template ready to be </a:t>
            </a:r>
            <a:r>
              <a:rPr lang="en-US" dirty="0" err="1"/>
              <a:t>customised</a:t>
            </a:r>
            <a:r>
              <a:rPr lang="en-US" dirty="0"/>
              <a:t> for your presentation.</a:t>
            </a:r>
            <a:endParaRPr lang="en-AU" dirty="0"/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8CF1FFE8-B231-49FD-AD5B-9C28C7E512F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017467" y="7057386"/>
            <a:ext cx="1608125" cy="1658628"/>
          </a:xfrm>
          <a:prstGeom prst="ellipse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Picture</a:t>
            </a:r>
            <a:endParaRPr lang="en-AU" dirty="0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AD58A57A-2315-47E2-934A-F6DD2F7DA69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615087" y="3822061"/>
            <a:ext cx="1608125" cy="1658628"/>
          </a:xfrm>
          <a:prstGeom prst="ellipse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Picture</a:t>
            </a:r>
            <a:endParaRPr lang="en-AU" dirty="0"/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6FB3958F-E8C2-4105-A862-DCF4387DDA8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635964" y="6937549"/>
            <a:ext cx="1608125" cy="1658628"/>
          </a:xfrm>
          <a:prstGeom prst="ellipse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Picture</a:t>
            </a:r>
            <a:endParaRPr lang="en-AU" dirty="0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81193EAF-4A7A-4675-896A-D731F610734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990223" y="3822061"/>
            <a:ext cx="1608125" cy="1658628"/>
          </a:xfrm>
          <a:prstGeom prst="ellipse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97180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Statistics">
    <p:bg>
      <p:bgPr>
        <a:blipFill dpi="0" rotWithShape="1">
          <a:blip r:embed="rId2" cstate="email">
            <a:alphaModFix amt="1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11ABC43-15DC-6343-ED8E-F3280C3A54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3420" y="3180794"/>
            <a:ext cx="15727279" cy="3147536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2DF17F3D-4905-5B39-FA71-FEE6AE6C7F47}"/>
              </a:ext>
            </a:extLst>
          </p:cNvPr>
          <p:cNvSpPr/>
          <p:nvPr userDrawn="1"/>
        </p:nvSpPr>
        <p:spPr>
          <a:xfrm>
            <a:off x="1866900" y="6972300"/>
            <a:ext cx="4038600" cy="1447800"/>
          </a:xfrm>
          <a:prstGeom prst="flowChartTerminator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4B24E2F3-217A-8ED2-96BC-1157245215F3}"/>
              </a:ext>
            </a:extLst>
          </p:cNvPr>
          <p:cNvSpPr/>
          <p:nvPr userDrawn="1"/>
        </p:nvSpPr>
        <p:spPr>
          <a:xfrm>
            <a:off x="7315200" y="6972300"/>
            <a:ext cx="4038600" cy="1447800"/>
          </a:xfrm>
          <a:prstGeom prst="flowChartTerminator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53691436-9799-22A8-7F54-6DEA19D36F7A}"/>
              </a:ext>
            </a:extLst>
          </p:cNvPr>
          <p:cNvSpPr/>
          <p:nvPr userDrawn="1"/>
        </p:nvSpPr>
        <p:spPr>
          <a:xfrm>
            <a:off x="12763500" y="6972300"/>
            <a:ext cx="4038600" cy="1447800"/>
          </a:xfrm>
          <a:prstGeom prst="flowChartTerminator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47BF69-C61C-4CAA-942D-7C45512F88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08E20D5-EC24-4210-8729-650474722F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62200" y="7391399"/>
            <a:ext cx="1447800" cy="609601"/>
          </a:xfrm>
        </p:spPr>
        <p:txBody>
          <a:bodyPr/>
          <a:lstStyle>
            <a:lvl1pPr algn="l">
              <a:defRPr sz="4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2024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A559AEA-FB51-4396-966A-F39A45D7221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62400" y="7448549"/>
            <a:ext cx="1447800" cy="495300"/>
          </a:xfrm>
        </p:spPr>
        <p:txBody>
          <a:bodyPr/>
          <a:lstStyle>
            <a:lvl1pPr algn="l">
              <a:defRPr sz="28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7667128-AC5C-4D68-8F83-8BECF2D126D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72400" y="7382787"/>
            <a:ext cx="1447800" cy="609601"/>
          </a:xfrm>
        </p:spPr>
        <p:txBody>
          <a:bodyPr/>
          <a:lstStyle>
            <a:lvl1pPr algn="l">
              <a:defRPr sz="4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B19E287-B8F4-4BF7-82AD-8D636C1E40F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72600" y="7439937"/>
            <a:ext cx="1447800" cy="495300"/>
          </a:xfrm>
        </p:spPr>
        <p:txBody>
          <a:bodyPr/>
          <a:lstStyle>
            <a:lvl1pPr algn="l">
              <a:defRPr sz="28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97291DB-3C48-4DE2-941F-1A6B37A9155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306816" y="7381221"/>
            <a:ext cx="1447800" cy="609601"/>
          </a:xfrm>
        </p:spPr>
        <p:txBody>
          <a:bodyPr/>
          <a:lstStyle>
            <a:lvl1pPr algn="l">
              <a:defRPr sz="4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$100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70CA33C-74CD-45B8-AE9A-0E800DD3AAD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907016" y="7438371"/>
            <a:ext cx="1447800" cy="495300"/>
          </a:xfrm>
        </p:spPr>
        <p:txBody>
          <a:bodyPr/>
          <a:lstStyle>
            <a:lvl1pPr algn="l">
              <a:defRPr sz="28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533557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57300" y="3009900"/>
            <a:ext cx="15963900" cy="5867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C868AC24-B0D5-2074-2E3C-3A48A5AC0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/>
              <a:t>CLICK TO ADD 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F91CAB7-41DE-6881-3A13-4502BA2850EF}"/>
              </a:ext>
            </a:extLst>
          </p:cNvPr>
          <p:cNvGrpSpPr/>
          <p:nvPr userDrawn="1"/>
        </p:nvGrpSpPr>
        <p:grpSpPr>
          <a:xfrm>
            <a:off x="-16508" y="9410564"/>
            <a:ext cx="18316572" cy="914536"/>
            <a:chOff x="-16508" y="9410564"/>
            <a:chExt cx="18316572" cy="91453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436B594-EBD4-8463-BB55-4CF6EDEBF1C8}"/>
                </a:ext>
              </a:extLst>
            </p:cNvPr>
            <p:cNvSpPr/>
            <p:nvPr userDrawn="1"/>
          </p:nvSpPr>
          <p:spPr>
            <a:xfrm>
              <a:off x="-16508" y="9410564"/>
              <a:ext cx="18316572" cy="91453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pic>
          <p:nvPicPr>
            <p:cNvPr id="11" name="Picture 10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0776496-2B6C-70B2-42D2-61E741543E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61922" y="9614152"/>
              <a:ext cx="1950719" cy="531044"/>
            </a:xfrm>
            <a:prstGeom prst="rect">
              <a:avLst/>
            </a:prstGeom>
          </p:spPr>
        </p:pic>
        <p:pic>
          <p:nvPicPr>
            <p:cNvPr id="12" name="Picture 11" descr="A logo with white text&#10;&#10;Description automatically generated">
              <a:extLst>
                <a:ext uri="{FF2B5EF4-FFF2-40B4-BE49-F238E27FC236}">
                  <a16:creationId xmlns:a16="http://schemas.microsoft.com/office/drawing/2014/main" id="{03D21383-B83A-CE06-7BA3-69DBF5427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7300" y="9563100"/>
              <a:ext cx="1523290" cy="62106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96CB7E-08A4-F8B2-73B3-3D4EC3D36044}"/>
                </a:ext>
              </a:extLst>
            </p:cNvPr>
            <p:cNvSpPr txBox="1"/>
            <p:nvPr userDrawn="1"/>
          </p:nvSpPr>
          <p:spPr>
            <a:xfrm>
              <a:off x="4195712" y="9649480"/>
              <a:ext cx="98965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2024 SMA &amp; ACSEP CONFERENCE 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7" r:id="rId3"/>
    <p:sldLayoutId id="2147483683" r:id="rId4"/>
    <p:sldLayoutId id="2147483670" r:id="rId5"/>
    <p:sldLayoutId id="2147483671" r:id="rId6"/>
    <p:sldLayoutId id="2147483672" r:id="rId7"/>
    <p:sldLayoutId id="2147483678" r:id="rId8"/>
    <p:sldLayoutId id="2147483673" r:id="rId9"/>
    <p:sldLayoutId id="2147483680" r:id="rId10"/>
    <p:sldLayoutId id="2147483674" r:id="rId11"/>
    <p:sldLayoutId id="2147483675" r:id="rId12"/>
    <p:sldLayoutId id="2147483676" r:id="rId13"/>
    <p:sldLayoutId id="2147483679" r:id="rId14"/>
    <p:sldLayoutId id="2147483681" r:id="rId15"/>
    <p:sldLayoutId id="2147483666" r:id="rId16"/>
  </p:sldLayoutIdLst>
  <p:txStyles>
    <p:titleStyle>
      <a:lvl1pPr>
        <a:defRPr sz="6600" b="0">
          <a:solidFill>
            <a:schemeClr val="tx2"/>
          </a:solidFill>
          <a:latin typeface="Prompt" panose="00000500000000000000" pitchFamily="2" charset="-34"/>
          <a:ea typeface="+mj-ea"/>
          <a:cs typeface="Prompt" panose="00000500000000000000" pitchFamily="2" charset="-34"/>
        </a:defRPr>
      </a:lvl1pPr>
    </p:titleStyle>
    <p:bodyStyle>
      <a:lvl1pPr marL="0">
        <a:defRPr sz="4800" b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914400" indent="-457200">
        <a:buFont typeface="Arial" panose="020B0604020202020204" pitchFamily="34" charset="0"/>
        <a:buChar char="•"/>
        <a:defRPr sz="44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371600" indent="-457200">
        <a:buFont typeface="Arial" panose="020B0604020202020204" pitchFamily="34" charset="0"/>
        <a:buChar char="•"/>
        <a:defRPr sz="40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714500" indent="-342900">
        <a:buFont typeface="Arial" panose="020B0604020202020204" pitchFamily="34" charset="0"/>
        <a:buChar char="•"/>
        <a:defRPr sz="3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171700" indent="-342900">
        <a:buFont typeface="Arial" panose="020B0604020202020204" pitchFamily="34" charset="0"/>
        <a:buChar char="•"/>
        <a:defRPr sz="28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D74AB-26BD-4E6C-AAB5-D56A3141CB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0D7D46-C572-4491-816F-D1C5AAB167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3111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E23E1-C559-4874-9BA7-6108B1B937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7493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01FC06C1-C259-46FE-A41C-B571DCBCE2A1}"/>
              </a:ext>
            </a:extLst>
          </p:cNvPr>
          <p:cNvGrpSpPr/>
          <p:nvPr/>
        </p:nvGrpSpPr>
        <p:grpSpPr>
          <a:xfrm>
            <a:off x="5181600" y="7341745"/>
            <a:ext cx="1543050" cy="1543050"/>
            <a:chOff x="4982628" y="7341745"/>
            <a:chExt cx="1543050" cy="1543050"/>
          </a:xfrm>
        </p:grpSpPr>
        <p:sp>
          <p:nvSpPr>
            <p:cNvPr id="33" name="object 4">
              <a:extLst>
                <a:ext uri="{FF2B5EF4-FFF2-40B4-BE49-F238E27FC236}">
                  <a16:creationId xmlns:a16="http://schemas.microsoft.com/office/drawing/2014/main" id="{C7417036-6211-4513-80DF-F6F0CE317C98}"/>
                </a:ext>
              </a:extLst>
            </p:cNvPr>
            <p:cNvSpPr/>
            <p:nvPr userDrawn="1"/>
          </p:nvSpPr>
          <p:spPr>
            <a:xfrm>
              <a:off x="4982628" y="7341745"/>
              <a:ext cx="1543050" cy="1543050"/>
            </a:xfrm>
            <a:custGeom>
              <a:avLst/>
              <a:gdLst/>
              <a:ahLst/>
              <a:cxnLst/>
              <a:rect l="l" t="t" r="r" b="b"/>
              <a:pathLst>
                <a:path w="1543050" h="1543050">
                  <a:moveTo>
                    <a:pt x="771524" y="1543049"/>
                  </a:moveTo>
                  <a:lnTo>
                    <a:pt x="722732" y="1541532"/>
                  </a:lnTo>
                  <a:lnTo>
                    <a:pt x="674746" y="1537038"/>
                  </a:lnTo>
                  <a:lnTo>
                    <a:pt x="627657" y="1529660"/>
                  </a:lnTo>
                  <a:lnTo>
                    <a:pt x="581555" y="1519486"/>
                  </a:lnTo>
                  <a:lnTo>
                    <a:pt x="536530" y="1506609"/>
                  </a:lnTo>
                  <a:lnTo>
                    <a:pt x="492674" y="1491117"/>
                  </a:lnTo>
                  <a:lnTo>
                    <a:pt x="450076" y="1473102"/>
                  </a:lnTo>
                  <a:lnTo>
                    <a:pt x="408827" y="1452653"/>
                  </a:lnTo>
                  <a:lnTo>
                    <a:pt x="369016" y="1429862"/>
                  </a:lnTo>
                  <a:lnTo>
                    <a:pt x="330736" y="1404818"/>
                  </a:lnTo>
                  <a:lnTo>
                    <a:pt x="294075" y="1377612"/>
                  </a:lnTo>
                  <a:lnTo>
                    <a:pt x="259124" y="1348334"/>
                  </a:lnTo>
                  <a:lnTo>
                    <a:pt x="225974" y="1317075"/>
                  </a:lnTo>
                  <a:lnTo>
                    <a:pt x="194715" y="1283925"/>
                  </a:lnTo>
                  <a:lnTo>
                    <a:pt x="165437" y="1248974"/>
                  </a:lnTo>
                  <a:lnTo>
                    <a:pt x="138231" y="1212313"/>
                  </a:lnTo>
                  <a:lnTo>
                    <a:pt x="113187" y="1174033"/>
                  </a:lnTo>
                  <a:lnTo>
                    <a:pt x="90396" y="1134222"/>
                  </a:lnTo>
                  <a:lnTo>
                    <a:pt x="69947" y="1092973"/>
                  </a:lnTo>
                  <a:lnTo>
                    <a:pt x="51932" y="1050375"/>
                  </a:lnTo>
                  <a:lnTo>
                    <a:pt x="36440" y="1006518"/>
                  </a:lnTo>
                  <a:lnTo>
                    <a:pt x="23563" y="961494"/>
                  </a:lnTo>
                  <a:lnTo>
                    <a:pt x="13389" y="915392"/>
                  </a:lnTo>
                  <a:lnTo>
                    <a:pt x="6011" y="868303"/>
                  </a:lnTo>
                  <a:lnTo>
                    <a:pt x="1517" y="820317"/>
                  </a:lnTo>
                  <a:lnTo>
                    <a:pt x="0" y="771524"/>
                  </a:lnTo>
                  <a:lnTo>
                    <a:pt x="1517" y="722732"/>
                  </a:lnTo>
                  <a:lnTo>
                    <a:pt x="6011" y="674746"/>
                  </a:lnTo>
                  <a:lnTo>
                    <a:pt x="13389" y="627657"/>
                  </a:lnTo>
                  <a:lnTo>
                    <a:pt x="23563" y="581555"/>
                  </a:lnTo>
                  <a:lnTo>
                    <a:pt x="36440" y="536530"/>
                  </a:lnTo>
                  <a:lnTo>
                    <a:pt x="51932" y="492674"/>
                  </a:lnTo>
                  <a:lnTo>
                    <a:pt x="69947" y="450076"/>
                  </a:lnTo>
                  <a:lnTo>
                    <a:pt x="90396" y="408827"/>
                  </a:lnTo>
                  <a:lnTo>
                    <a:pt x="113187" y="369016"/>
                  </a:lnTo>
                  <a:lnTo>
                    <a:pt x="138231" y="330736"/>
                  </a:lnTo>
                  <a:lnTo>
                    <a:pt x="165437" y="294075"/>
                  </a:lnTo>
                  <a:lnTo>
                    <a:pt x="194715" y="259124"/>
                  </a:lnTo>
                  <a:lnTo>
                    <a:pt x="225974" y="225974"/>
                  </a:lnTo>
                  <a:lnTo>
                    <a:pt x="259124" y="194715"/>
                  </a:lnTo>
                  <a:lnTo>
                    <a:pt x="294075" y="165437"/>
                  </a:lnTo>
                  <a:lnTo>
                    <a:pt x="330736" y="138231"/>
                  </a:lnTo>
                  <a:lnTo>
                    <a:pt x="369016" y="113187"/>
                  </a:lnTo>
                  <a:lnTo>
                    <a:pt x="408827" y="90396"/>
                  </a:lnTo>
                  <a:lnTo>
                    <a:pt x="450076" y="69947"/>
                  </a:lnTo>
                  <a:lnTo>
                    <a:pt x="492674" y="51932"/>
                  </a:lnTo>
                  <a:lnTo>
                    <a:pt x="536530" y="36440"/>
                  </a:lnTo>
                  <a:lnTo>
                    <a:pt x="581555" y="23563"/>
                  </a:lnTo>
                  <a:lnTo>
                    <a:pt x="627657" y="13389"/>
                  </a:lnTo>
                  <a:lnTo>
                    <a:pt x="674746" y="6011"/>
                  </a:lnTo>
                  <a:lnTo>
                    <a:pt x="722732" y="1517"/>
                  </a:lnTo>
                  <a:lnTo>
                    <a:pt x="771524" y="0"/>
                  </a:lnTo>
                  <a:lnTo>
                    <a:pt x="820317" y="1517"/>
                  </a:lnTo>
                  <a:lnTo>
                    <a:pt x="868303" y="6011"/>
                  </a:lnTo>
                  <a:lnTo>
                    <a:pt x="915392" y="13389"/>
                  </a:lnTo>
                  <a:lnTo>
                    <a:pt x="961494" y="23563"/>
                  </a:lnTo>
                  <a:lnTo>
                    <a:pt x="1006518" y="36440"/>
                  </a:lnTo>
                  <a:lnTo>
                    <a:pt x="1050375" y="51932"/>
                  </a:lnTo>
                  <a:lnTo>
                    <a:pt x="1092973" y="69947"/>
                  </a:lnTo>
                  <a:lnTo>
                    <a:pt x="1134222" y="90396"/>
                  </a:lnTo>
                  <a:lnTo>
                    <a:pt x="1174032" y="113187"/>
                  </a:lnTo>
                  <a:lnTo>
                    <a:pt x="1212313" y="138231"/>
                  </a:lnTo>
                  <a:lnTo>
                    <a:pt x="1248974" y="165437"/>
                  </a:lnTo>
                  <a:lnTo>
                    <a:pt x="1283925" y="194715"/>
                  </a:lnTo>
                  <a:lnTo>
                    <a:pt x="1317075" y="225974"/>
                  </a:lnTo>
                  <a:lnTo>
                    <a:pt x="1348334" y="259124"/>
                  </a:lnTo>
                  <a:lnTo>
                    <a:pt x="1377612" y="294075"/>
                  </a:lnTo>
                  <a:lnTo>
                    <a:pt x="1404818" y="330736"/>
                  </a:lnTo>
                  <a:lnTo>
                    <a:pt x="1429861" y="369016"/>
                  </a:lnTo>
                  <a:lnTo>
                    <a:pt x="1452653" y="408827"/>
                  </a:lnTo>
                  <a:lnTo>
                    <a:pt x="1473101" y="450076"/>
                  </a:lnTo>
                  <a:lnTo>
                    <a:pt x="1491117" y="492674"/>
                  </a:lnTo>
                  <a:lnTo>
                    <a:pt x="1506608" y="536530"/>
                  </a:lnTo>
                  <a:lnTo>
                    <a:pt x="1519486" y="581555"/>
                  </a:lnTo>
                  <a:lnTo>
                    <a:pt x="1529659" y="627657"/>
                  </a:lnTo>
                  <a:lnTo>
                    <a:pt x="1537038" y="674746"/>
                  </a:lnTo>
                  <a:lnTo>
                    <a:pt x="1541531" y="722732"/>
                  </a:lnTo>
                  <a:lnTo>
                    <a:pt x="1543049" y="771524"/>
                  </a:lnTo>
                  <a:lnTo>
                    <a:pt x="1541531" y="820317"/>
                  </a:lnTo>
                  <a:lnTo>
                    <a:pt x="1537038" y="868303"/>
                  </a:lnTo>
                  <a:lnTo>
                    <a:pt x="1529659" y="915392"/>
                  </a:lnTo>
                  <a:lnTo>
                    <a:pt x="1519486" y="961494"/>
                  </a:lnTo>
                  <a:lnTo>
                    <a:pt x="1506608" y="1006518"/>
                  </a:lnTo>
                  <a:lnTo>
                    <a:pt x="1491117" y="1050375"/>
                  </a:lnTo>
                  <a:lnTo>
                    <a:pt x="1473101" y="1092973"/>
                  </a:lnTo>
                  <a:lnTo>
                    <a:pt x="1452653" y="1134222"/>
                  </a:lnTo>
                  <a:lnTo>
                    <a:pt x="1429861" y="1174033"/>
                  </a:lnTo>
                  <a:lnTo>
                    <a:pt x="1404818" y="1212313"/>
                  </a:lnTo>
                  <a:lnTo>
                    <a:pt x="1377612" y="1248974"/>
                  </a:lnTo>
                  <a:lnTo>
                    <a:pt x="1348334" y="1283925"/>
                  </a:lnTo>
                  <a:lnTo>
                    <a:pt x="1317075" y="1317075"/>
                  </a:lnTo>
                  <a:lnTo>
                    <a:pt x="1283925" y="1348334"/>
                  </a:lnTo>
                  <a:lnTo>
                    <a:pt x="1248974" y="1377612"/>
                  </a:lnTo>
                  <a:lnTo>
                    <a:pt x="1212313" y="1404818"/>
                  </a:lnTo>
                  <a:lnTo>
                    <a:pt x="1174032" y="1429862"/>
                  </a:lnTo>
                  <a:lnTo>
                    <a:pt x="1134222" y="1452653"/>
                  </a:lnTo>
                  <a:lnTo>
                    <a:pt x="1092973" y="1473102"/>
                  </a:lnTo>
                  <a:lnTo>
                    <a:pt x="1050375" y="1491117"/>
                  </a:lnTo>
                  <a:lnTo>
                    <a:pt x="1006518" y="1506609"/>
                  </a:lnTo>
                  <a:lnTo>
                    <a:pt x="961494" y="1519486"/>
                  </a:lnTo>
                  <a:lnTo>
                    <a:pt x="915392" y="1529660"/>
                  </a:lnTo>
                  <a:lnTo>
                    <a:pt x="868303" y="1537038"/>
                  </a:lnTo>
                  <a:lnTo>
                    <a:pt x="820317" y="1541532"/>
                  </a:lnTo>
                  <a:lnTo>
                    <a:pt x="771524" y="1543049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19">
              <a:extLst>
                <a:ext uri="{FF2B5EF4-FFF2-40B4-BE49-F238E27FC236}">
                  <a16:creationId xmlns:a16="http://schemas.microsoft.com/office/drawing/2014/main" id="{C46280C9-0CD1-40B1-A6E5-AA309BAF9986}"/>
                </a:ext>
              </a:extLst>
            </p:cNvPr>
            <p:cNvPicPr/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5447115" y="7753610"/>
              <a:ext cx="659819" cy="71882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324FFA5-7BDF-4220-B0ED-687E82F517AC}"/>
              </a:ext>
            </a:extLst>
          </p:cNvPr>
          <p:cNvGrpSpPr/>
          <p:nvPr/>
        </p:nvGrpSpPr>
        <p:grpSpPr>
          <a:xfrm>
            <a:off x="5238750" y="5124450"/>
            <a:ext cx="1543050" cy="1543050"/>
            <a:chOff x="4982628" y="5138296"/>
            <a:chExt cx="1543050" cy="1543050"/>
          </a:xfrm>
        </p:grpSpPr>
        <p:sp>
          <p:nvSpPr>
            <p:cNvPr id="29" name="object 3">
              <a:extLst>
                <a:ext uri="{FF2B5EF4-FFF2-40B4-BE49-F238E27FC236}">
                  <a16:creationId xmlns:a16="http://schemas.microsoft.com/office/drawing/2014/main" id="{E38DE533-59B8-4FCF-A26B-DC6E7301F113}"/>
                </a:ext>
              </a:extLst>
            </p:cNvPr>
            <p:cNvSpPr/>
            <p:nvPr userDrawn="1"/>
          </p:nvSpPr>
          <p:spPr>
            <a:xfrm>
              <a:off x="4982628" y="5138296"/>
              <a:ext cx="1543050" cy="1543050"/>
            </a:xfrm>
            <a:custGeom>
              <a:avLst/>
              <a:gdLst/>
              <a:ahLst/>
              <a:cxnLst/>
              <a:rect l="l" t="t" r="r" b="b"/>
              <a:pathLst>
                <a:path w="1543050" h="1543050">
                  <a:moveTo>
                    <a:pt x="771524" y="1543049"/>
                  </a:moveTo>
                  <a:lnTo>
                    <a:pt x="722732" y="1541532"/>
                  </a:lnTo>
                  <a:lnTo>
                    <a:pt x="674746" y="1537038"/>
                  </a:lnTo>
                  <a:lnTo>
                    <a:pt x="627657" y="1529660"/>
                  </a:lnTo>
                  <a:lnTo>
                    <a:pt x="581555" y="1519486"/>
                  </a:lnTo>
                  <a:lnTo>
                    <a:pt x="536530" y="1506609"/>
                  </a:lnTo>
                  <a:lnTo>
                    <a:pt x="492674" y="1491117"/>
                  </a:lnTo>
                  <a:lnTo>
                    <a:pt x="450076" y="1473102"/>
                  </a:lnTo>
                  <a:lnTo>
                    <a:pt x="408827" y="1452653"/>
                  </a:lnTo>
                  <a:lnTo>
                    <a:pt x="369016" y="1429862"/>
                  </a:lnTo>
                  <a:lnTo>
                    <a:pt x="330736" y="1404818"/>
                  </a:lnTo>
                  <a:lnTo>
                    <a:pt x="294075" y="1377612"/>
                  </a:lnTo>
                  <a:lnTo>
                    <a:pt x="259124" y="1348334"/>
                  </a:lnTo>
                  <a:lnTo>
                    <a:pt x="225974" y="1317075"/>
                  </a:lnTo>
                  <a:lnTo>
                    <a:pt x="194715" y="1283925"/>
                  </a:lnTo>
                  <a:lnTo>
                    <a:pt x="165437" y="1248974"/>
                  </a:lnTo>
                  <a:lnTo>
                    <a:pt x="138231" y="1212313"/>
                  </a:lnTo>
                  <a:lnTo>
                    <a:pt x="113187" y="1174033"/>
                  </a:lnTo>
                  <a:lnTo>
                    <a:pt x="90396" y="1134222"/>
                  </a:lnTo>
                  <a:lnTo>
                    <a:pt x="69947" y="1092973"/>
                  </a:lnTo>
                  <a:lnTo>
                    <a:pt x="51932" y="1050375"/>
                  </a:lnTo>
                  <a:lnTo>
                    <a:pt x="36440" y="1006518"/>
                  </a:lnTo>
                  <a:lnTo>
                    <a:pt x="23563" y="961494"/>
                  </a:lnTo>
                  <a:lnTo>
                    <a:pt x="13389" y="915392"/>
                  </a:lnTo>
                  <a:lnTo>
                    <a:pt x="6011" y="868303"/>
                  </a:lnTo>
                  <a:lnTo>
                    <a:pt x="1517" y="820317"/>
                  </a:lnTo>
                  <a:lnTo>
                    <a:pt x="0" y="771524"/>
                  </a:lnTo>
                  <a:lnTo>
                    <a:pt x="1517" y="722732"/>
                  </a:lnTo>
                  <a:lnTo>
                    <a:pt x="6011" y="674746"/>
                  </a:lnTo>
                  <a:lnTo>
                    <a:pt x="13389" y="627657"/>
                  </a:lnTo>
                  <a:lnTo>
                    <a:pt x="23563" y="581555"/>
                  </a:lnTo>
                  <a:lnTo>
                    <a:pt x="36440" y="536530"/>
                  </a:lnTo>
                  <a:lnTo>
                    <a:pt x="51932" y="492674"/>
                  </a:lnTo>
                  <a:lnTo>
                    <a:pt x="69947" y="450076"/>
                  </a:lnTo>
                  <a:lnTo>
                    <a:pt x="90396" y="408827"/>
                  </a:lnTo>
                  <a:lnTo>
                    <a:pt x="113187" y="369016"/>
                  </a:lnTo>
                  <a:lnTo>
                    <a:pt x="138231" y="330736"/>
                  </a:lnTo>
                  <a:lnTo>
                    <a:pt x="165437" y="294075"/>
                  </a:lnTo>
                  <a:lnTo>
                    <a:pt x="194715" y="259124"/>
                  </a:lnTo>
                  <a:lnTo>
                    <a:pt x="225974" y="225974"/>
                  </a:lnTo>
                  <a:lnTo>
                    <a:pt x="259124" y="194715"/>
                  </a:lnTo>
                  <a:lnTo>
                    <a:pt x="294075" y="165437"/>
                  </a:lnTo>
                  <a:lnTo>
                    <a:pt x="330736" y="138231"/>
                  </a:lnTo>
                  <a:lnTo>
                    <a:pt x="369016" y="113187"/>
                  </a:lnTo>
                  <a:lnTo>
                    <a:pt x="408827" y="90396"/>
                  </a:lnTo>
                  <a:lnTo>
                    <a:pt x="450076" y="69947"/>
                  </a:lnTo>
                  <a:lnTo>
                    <a:pt x="492674" y="51932"/>
                  </a:lnTo>
                  <a:lnTo>
                    <a:pt x="536530" y="36440"/>
                  </a:lnTo>
                  <a:lnTo>
                    <a:pt x="581555" y="23563"/>
                  </a:lnTo>
                  <a:lnTo>
                    <a:pt x="627657" y="13389"/>
                  </a:lnTo>
                  <a:lnTo>
                    <a:pt x="674746" y="6011"/>
                  </a:lnTo>
                  <a:lnTo>
                    <a:pt x="722732" y="1517"/>
                  </a:lnTo>
                  <a:lnTo>
                    <a:pt x="771524" y="0"/>
                  </a:lnTo>
                  <a:lnTo>
                    <a:pt x="820317" y="1517"/>
                  </a:lnTo>
                  <a:lnTo>
                    <a:pt x="868303" y="6011"/>
                  </a:lnTo>
                  <a:lnTo>
                    <a:pt x="915392" y="13389"/>
                  </a:lnTo>
                  <a:lnTo>
                    <a:pt x="961494" y="23563"/>
                  </a:lnTo>
                  <a:lnTo>
                    <a:pt x="1006518" y="36440"/>
                  </a:lnTo>
                  <a:lnTo>
                    <a:pt x="1050375" y="51932"/>
                  </a:lnTo>
                  <a:lnTo>
                    <a:pt x="1092973" y="69947"/>
                  </a:lnTo>
                  <a:lnTo>
                    <a:pt x="1134222" y="90396"/>
                  </a:lnTo>
                  <a:lnTo>
                    <a:pt x="1174032" y="113187"/>
                  </a:lnTo>
                  <a:lnTo>
                    <a:pt x="1212313" y="138231"/>
                  </a:lnTo>
                  <a:lnTo>
                    <a:pt x="1248974" y="165437"/>
                  </a:lnTo>
                  <a:lnTo>
                    <a:pt x="1283925" y="194715"/>
                  </a:lnTo>
                  <a:lnTo>
                    <a:pt x="1317075" y="225974"/>
                  </a:lnTo>
                  <a:lnTo>
                    <a:pt x="1348334" y="259124"/>
                  </a:lnTo>
                  <a:lnTo>
                    <a:pt x="1377612" y="294075"/>
                  </a:lnTo>
                  <a:lnTo>
                    <a:pt x="1404818" y="330736"/>
                  </a:lnTo>
                  <a:lnTo>
                    <a:pt x="1429861" y="369016"/>
                  </a:lnTo>
                  <a:lnTo>
                    <a:pt x="1452653" y="408827"/>
                  </a:lnTo>
                  <a:lnTo>
                    <a:pt x="1473101" y="450076"/>
                  </a:lnTo>
                  <a:lnTo>
                    <a:pt x="1491117" y="492674"/>
                  </a:lnTo>
                  <a:lnTo>
                    <a:pt x="1506608" y="536530"/>
                  </a:lnTo>
                  <a:lnTo>
                    <a:pt x="1519486" y="581555"/>
                  </a:lnTo>
                  <a:lnTo>
                    <a:pt x="1529659" y="627657"/>
                  </a:lnTo>
                  <a:lnTo>
                    <a:pt x="1537038" y="674746"/>
                  </a:lnTo>
                  <a:lnTo>
                    <a:pt x="1541531" y="722732"/>
                  </a:lnTo>
                  <a:lnTo>
                    <a:pt x="1543049" y="771524"/>
                  </a:lnTo>
                  <a:lnTo>
                    <a:pt x="1541531" y="820317"/>
                  </a:lnTo>
                  <a:lnTo>
                    <a:pt x="1537038" y="868303"/>
                  </a:lnTo>
                  <a:lnTo>
                    <a:pt x="1529659" y="915392"/>
                  </a:lnTo>
                  <a:lnTo>
                    <a:pt x="1519486" y="961494"/>
                  </a:lnTo>
                  <a:lnTo>
                    <a:pt x="1506608" y="1006518"/>
                  </a:lnTo>
                  <a:lnTo>
                    <a:pt x="1491117" y="1050375"/>
                  </a:lnTo>
                  <a:lnTo>
                    <a:pt x="1473101" y="1092973"/>
                  </a:lnTo>
                  <a:lnTo>
                    <a:pt x="1452653" y="1134222"/>
                  </a:lnTo>
                  <a:lnTo>
                    <a:pt x="1429861" y="1174033"/>
                  </a:lnTo>
                  <a:lnTo>
                    <a:pt x="1404818" y="1212313"/>
                  </a:lnTo>
                  <a:lnTo>
                    <a:pt x="1377612" y="1248974"/>
                  </a:lnTo>
                  <a:lnTo>
                    <a:pt x="1348334" y="1283925"/>
                  </a:lnTo>
                  <a:lnTo>
                    <a:pt x="1317075" y="1317075"/>
                  </a:lnTo>
                  <a:lnTo>
                    <a:pt x="1283925" y="1348334"/>
                  </a:lnTo>
                  <a:lnTo>
                    <a:pt x="1248974" y="1377612"/>
                  </a:lnTo>
                  <a:lnTo>
                    <a:pt x="1212313" y="1404818"/>
                  </a:lnTo>
                  <a:lnTo>
                    <a:pt x="1174032" y="1429862"/>
                  </a:lnTo>
                  <a:lnTo>
                    <a:pt x="1134222" y="1452653"/>
                  </a:lnTo>
                  <a:lnTo>
                    <a:pt x="1092973" y="1473102"/>
                  </a:lnTo>
                  <a:lnTo>
                    <a:pt x="1050375" y="1491117"/>
                  </a:lnTo>
                  <a:lnTo>
                    <a:pt x="1006518" y="1506609"/>
                  </a:lnTo>
                  <a:lnTo>
                    <a:pt x="961494" y="1519486"/>
                  </a:lnTo>
                  <a:lnTo>
                    <a:pt x="915392" y="1529660"/>
                  </a:lnTo>
                  <a:lnTo>
                    <a:pt x="868303" y="1537038"/>
                  </a:lnTo>
                  <a:lnTo>
                    <a:pt x="820317" y="1541532"/>
                  </a:lnTo>
                  <a:lnTo>
                    <a:pt x="771524" y="1543049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18">
              <a:extLst>
                <a:ext uri="{FF2B5EF4-FFF2-40B4-BE49-F238E27FC236}">
                  <a16:creationId xmlns:a16="http://schemas.microsoft.com/office/drawing/2014/main" id="{563F62B2-A25D-480C-B82D-D87F51D514EA}"/>
                </a:ext>
              </a:extLst>
            </p:cNvPr>
            <p:cNvPicPr/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5398904" y="5560819"/>
              <a:ext cx="713881" cy="71882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D2521F7-267D-4371-AF37-A8B7B94F8CCD}"/>
              </a:ext>
            </a:extLst>
          </p:cNvPr>
          <p:cNvGrpSpPr/>
          <p:nvPr/>
        </p:nvGrpSpPr>
        <p:grpSpPr>
          <a:xfrm>
            <a:off x="5244126" y="2924331"/>
            <a:ext cx="1543050" cy="1543050"/>
            <a:chOff x="4982628" y="2934846"/>
            <a:chExt cx="1543050" cy="1543050"/>
          </a:xfrm>
        </p:grpSpPr>
        <p:sp>
          <p:nvSpPr>
            <p:cNvPr id="16" name="object 2">
              <a:extLst>
                <a:ext uri="{FF2B5EF4-FFF2-40B4-BE49-F238E27FC236}">
                  <a16:creationId xmlns:a16="http://schemas.microsoft.com/office/drawing/2014/main" id="{A6C02E03-29E0-4602-BC11-42AA04F93AF6}"/>
                </a:ext>
              </a:extLst>
            </p:cNvPr>
            <p:cNvSpPr/>
            <p:nvPr/>
          </p:nvSpPr>
          <p:spPr>
            <a:xfrm>
              <a:off x="4982628" y="2934846"/>
              <a:ext cx="1543050" cy="1543050"/>
            </a:xfrm>
            <a:custGeom>
              <a:avLst/>
              <a:gdLst/>
              <a:ahLst/>
              <a:cxnLst/>
              <a:rect l="l" t="t" r="r" b="b"/>
              <a:pathLst>
                <a:path w="1543050" h="1543050">
                  <a:moveTo>
                    <a:pt x="771524" y="1543049"/>
                  </a:moveTo>
                  <a:lnTo>
                    <a:pt x="722732" y="1541532"/>
                  </a:lnTo>
                  <a:lnTo>
                    <a:pt x="674746" y="1537038"/>
                  </a:lnTo>
                  <a:lnTo>
                    <a:pt x="627657" y="1529660"/>
                  </a:lnTo>
                  <a:lnTo>
                    <a:pt x="581555" y="1519486"/>
                  </a:lnTo>
                  <a:lnTo>
                    <a:pt x="536530" y="1506609"/>
                  </a:lnTo>
                  <a:lnTo>
                    <a:pt x="492674" y="1491117"/>
                  </a:lnTo>
                  <a:lnTo>
                    <a:pt x="450076" y="1473102"/>
                  </a:lnTo>
                  <a:lnTo>
                    <a:pt x="408827" y="1452653"/>
                  </a:lnTo>
                  <a:lnTo>
                    <a:pt x="369016" y="1429862"/>
                  </a:lnTo>
                  <a:lnTo>
                    <a:pt x="330736" y="1404818"/>
                  </a:lnTo>
                  <a:lnTo>
                    <a:pt x="294075" y="1377612"/>
                  </a:lnTo>
                  <a:lnTo>
                    <a:pt x="259124" y="1348334"/>
                  </a:lnTo>
                  <a:lnTo>
                    <a:pt x="225974" y="1317075"/>
                  </a:lnTo>
                  <a:lnTo>
                    <a:pt x="194715" y="1283925"/>
                  </a:lnTo>
                  <a:lnTo>
                    <a:pt x="165437" y="1248974"/>
                  </a:lnTo>
                  <a:lnTo>
                    <a:pt x="138231" y="1212313"/>
                  </a:lnTo>
                  <a:lnTo>
                    <a:pt x="113187" y="1174033"/>
                  </a:lnTo>
                  <a:lnTo>
                    <a:pt x="90396" y="1134222"/>
                  </a:lnTo>
                  <a:lnTo>
                    <a:pt x="69947" y="1092973"/>
                  </a:lnTo>
                  <a:lnTo>
                    <a:pt x="51932" y="1050375"/>
                  </a:lnTo>
                  <a:lnTo>
                    <a:pt x="36440" y="1006518"/>
                  </a:lnTo>
                  <a:lnTo>
                    <a:pt x="23563" y="961494"/>
                  </a:lnTo>
                  <a:lnTo>
                    <a:pt x="13389" y="915392"/>
                  </a:lnTo>
                  <a:lnTo>
                    <a:pt x="6011" y="868303"/>
                  </a:lnTo>
                  <a:lnTo>
                    <a:pt x="1517" y="820317"/>
                  </a:lnTo>
                  <a:lnTo>
                    <a:pt x="0" y="771524"/>
                  </a:lnTo>
                  <a:lnTo>
                    <a:pt x="1517" y="722732"/>
                  </a:lnTo>
                  <a:lnTo>
                    <a:pt x="6011" y="674746"/>
                  </a:lnTo>
                  <a:lnTo>
                    <a:pt x="13389" y="627657"/>
                  </a:lnTo>
                  <a:lnTo>
                    <a:pt x="23563" y="581555"/>
                  </a:lnTo>
                  <a:lnTo>
                    <a:pt x="36440" y="536530"/>
                  </a:lnTo>
                  <a:lnTo>
                    <a:pt x="51932" y="492674"/>
                  </a:lnTo>
                  <a:lnTo>
                    <a:pt x="69947" y="450076"/>
                  </a:lnTo>
                  <a:lnTo>
                    <a:pt x="90396" y="408827"/>
                  </a:lnTo>
                  <a:lnTo>
                    <a:pt x="113187" y="369016"/>
                  </a:lnTo>
                  <a:lnTo>
                    <a:pt x="138231" y="330736"/>
                  </a:lnTo>
                  <a:lnTo>
                    <a:pt x="165437" y="294075"/>
                  </a:lnTo>
                  <a:lnTo>
                    <a:pt x="194715" y="259124"/>
                  </a:lnTo>
                  <a:lnTo>
                    <a:pt x="225974" y="225974"/>
                  </a:lnTo>
                  <a:lnTo>
                    <a:pt x="259124" y="194715"/>
                  </a:lnTo>
                  <a:lnTo>
                    <a:pt x="294075" y="165437"/>
                  </a:lnTo>
                  <a:lnTo>
                    <a:pt x="330736" y="138231"/>
                  </a:lnTo>
                  <a:lnTo>
                    <a:pt x="369016" y="113187"/>
                  </a:lnTo>
                  <a:lnTo>
                    <a:pt x="408827" y="90396"/>
                  </a:lnTo>
                  <a:lnTo>
                    <a:pt x="450076" y="69947"/>
                  </a:lnTo>
                  <a:lnTo>
                    <a:pt x="492674" y="51932"/>
                  </a:lnTo>
                  <a:lnTo>
                    <a:pt x="536530" y="36440"/>
                  </a:lnTo>
                  <a:lnTo>
                    <a:pt x="581555" y="23563"/>
                  </a:lnTo>
                  <a:lnTo>
                    <a:pt x="627657" y="13389"/>
                  </a:lnTo>
                  <a:lnTo>
                    <a:pt x="674746" y="6011"/>
                  </a:lnTo>
                  <a:lnTo>
                    <a:pt x="722732" y="1517"/>
                  </a:lnTo>
                  <a:lnTo>
                    <a:pt x="771524" y="0"/>
                  </a:lnTo>
                  <a:lnTo>
                    <a:pt x="820317" y="1517"/>
                  </a:lnTo>
                  <a:lnTo>
                    <a:pt x="868303" y="6011"/>
                  </a:lnTo>
                  <a:lnTo>
                    <a:pt x="915392" y="13389"/>
                  </a:lnTo>
                  <a:lnTo>
                    <a:pt x="961494" y="23563"/>
                  </a:lnTo>
                  <a:lnTo>
                    <a:pt x="1006518" y="36440"/>
                  </a:lnTo>
                  <a:lnTo>
                    <a:pt x="1050375" y="51932"/>
                  </a:lnTo>
                  <a:lnTo>
                    <a:pt x="1092973" y="69947"/>
                  </a:lnTo>
                  <a:lnTo>
                    <a:pt x="1134222" y="90396"/>
                  </a:lnTo>
                  <a:lnTo>
                    <a:pt x="1174032" y="113187"/>
                  </a:lnTo>
                  <a:lnTo>
                    <a:pt x="1212313" y="138231"/>
                  </a:lnTo>
                  <a:lnTo>
                    <a:pt x="1248974" y="165437"/>
                  </a:lnTo>
                  <a:lnTo>
                    <a:pt x="1283925" y="194715"/>
                  </a:lnTo>
                  <a:lnTo>
                    <a:pt x="1317075" y="225974"/>
                  </a:lnTo>
                  <a:lnTo>
                    <a:pt x="1348334" y="259124"/>
                  </a:lnTo>
                  <a:lnTo>
                    <a:pt x="1377612" y="294075"/>
                  </a:lnTo>
                  <a:lnTo>
                    <a:pt x="1404818" y="330736"/>
                  </a:lnTo>
                  <a:lnTo>
                    <a:pt x="1429861" y="369016"/>
                  </a:lnTo>
                  <a:lnTo>
                    <a:pt x="1452653" y="408827"/>
                  </a:lnTo>
                  <a:lnTo>
                    <a:pt x="1473101" y="450076"/>
                  </a:lnTo>
                  <a:lnTo>
                    <a:pt x="1491117" y="492674"/>
                  </a:lnTo>
                  <a:lnTo>
                    <a:pt x="1506608" y="536530"/>
                  </a:lnTo>
                  <a:lnTo>
                    <a:pt x="1519486" y="581555"/>
                  </a:lnTo>
                  <a:lnTo>
                    <a:pt x="1529659" y="627657"/>
                  </a:lnTo>
                  <a:lnTo>
                    <a:pt x="1537038" y="674746"/>
                  </a:lnTo>
                  <a:lnTo>
                    <a:pt x="1541531" y="722732"/>
                  </a:lnTo>
                  <a:lnTo>
                    <a:pt x="1543049" y="771524"/>
                  </a:lnTo>
                  <a:lnTo>
                    <a:pt x="1541531" y="820317"/>
                  </a:lnTo>
                  <a:lnTo>
                    <a:pt x="1537038" y="868303"/>
                  </a:lnTo>
                  <a:lnTo>
                    <a:pt x="1529659" y="915392"/>
                  </a:lnTo>
                  <a:lnTo>
                    <a:pt x="1519486" y="961494"/>
                  </a:lnTo>
                  <a:lnTo>
                    <a:pt x="1506608" y="1006518"/>
                  </a:lnTo>
                  <a:lnTo>
                    <a:pt x="1491117" y="1050375"/>
                  </a:lnTo>
                  <a:lnTo>
                    <a:pt x="1473101" y="1092973"/>
                  </a:lnTo>
                  <a:lnTo>
                    <a:pt x="1452653" y="1134222"/>
                  </a:lnTo>
                  <a:lnTo>
                    <a:pt x="1429861" y="1174033"/>
                  </a:lnTo>
                  <a:lnTo>
                    <a:pt x="1404818" y="1212313"/>
                  </a:lnTo>
                  <a:lnTo>
                    <a:pt x="1377612" y="1248974"/>
                  </a:lnTo>
                  <a:lnTo>
                    <a:pt x="1348334" y="1283925"/>
                  </a:lnTo>
                  <a:lnTo>
                    <a:pt x="1317075" y="1317075"/>
                  </a:lnTo>
                  <a:lnTo>
                    <a:pt x="1283925" y="1348334"/>
                  </a:lnTo>
                  <a:lnTo>
                    <a:pt x="1248974" y="1377612"/>
                  </a:lnTo>
                  <a:lnTo>
                    <a:pt x="1212313" y="1404818"/>
                  </a:lnTo>
                  <a:lnTo>
                    <a:pt x="1174032" y="1429862"/>
                  </a:lnTo>
                  <a:lnTo>
                    <a:pt x="1134222" y="1452653"/>
                  </a:lnTo>
                  <a:lnTo>
                    <a:pt x="1092973" y="1473102"/>
                  </a:lnTo>
                  <a:lnTo>
                    <a:pt x="1050375" y="1491117"/>
                  </a:lnTo>
                  <a:lnTo>
                    <a:pt x="1006518" y="1506609"/>
                  </a:lnTo>
                  <a:lnTo>
                    <a:pt x="961494" y="1519486"/>
                  </a:lnTo>
                  <a:lnTo>
                    <a:pt x="915392" y="1529660"/>
                  </a:lnTo>
                  <a:lnTo>
                    <a:pt x="868303" y="1537038"/>
                  </a:lnTo>
                  <a:lnTo>
                    <a:pt x="820317" y="1541532"/>
                  </a:lnTo>
                  <a:lnTo>
                    <a:pt x="771524" y="1543049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7" name="object 8">
              <a:extLst>
                <a:ext uri="{FF2B5EF4-FFF2-40B4-BE49-F238E27FC236}">
                  <a16:creationId xmlns:a16="http://schemas.microsoft.com/office/drawing/2014/main" id="{CF26F027-871F-4F02-A5DA-05CA7C5E1A22}"/>
                </a:ext>
              </a:extLst>
            </p:cNvPr>
            <p:cNvGrpSpPr/>
            <p:nvPr/>
          </p:nvGrpSpPr>
          <p:grpSpPr>
            <a:xfrm>
              <a:off x="5586854" y="3517844"/>
              <a:ext cx="335915" cy="550545"/>
              <a:chOff x="5586854" y="3961198"/>
              <a:chExt cx="335915" cy="550545"/>
            </a:xfrm>
          </p:grpSpPr>
          <p:sp>
            <p:nvSpPr>
              <p:cNvPr id="18" name="object 9">
                <a:extLst>
                  <a:ext uri="{FF2B5EF4-FFF2-40B4-BE49-F238E27FC236}">
                    <a16:creationId xmlns:a16="http://schemas.microsoft.com/office/drawing/2014/main" id="{35154D03-886D-41CC-9C3E-4F8CD234903E}"/>
                  </a:ext>
                </a:extLst>
              </p:cNvPr>
              <p:cNvSpPr/>
              <p:nvPr/>
            </p:nvSpPr>
            <p:spPr>
              <a:xfrm>
                <a:off x="5586854" y="3961198"/>
                <a:ext cx="335915" cy="433070"/>
              </a:xfrm>
              <a:custGeom>
                <a:avLst/>
                <a:gdLst/>
                <a:ahLst/>
                <a:cxnLst/>
                <a:rect l="l" t="t" r="r" b="b"/>
                <a:pathLst>
                  <a:path w="335914" h="433070">
                    <a:moveTo>
                      <a:pt x="233223" y="432475"/>
                    </a:moveTo>
                    <a:lnTo>
                      <a:pt x="102872" y="432475"/>
                    </a:lnTo>
                    <a:lnTo>
                      <a:pt x="91726" y="430219"/>
                    </a:lnTo>
                    <a:lnTo>
                      <a:pt x="82615" y="424071"/>
                    </a:lnTo>
                    <a:lnTo>
                      <a:pt x="76466" y="414961"/>
                    </a:lnTo>
                    <a:lnTo>
                      <a:pt x="74210" y="403818"/>
                    </a:lnTo>
                    <a:lnTo>
                      <a:pt x="74210" y="377925"/>
                    </a:lnTo>
                    <a:lnTo>
                      <a:pt x="71770" y="350188"/>
                    </a:lnTo>
                    <a:lnTo>
                      <a:pt x="71738" y="349825"/>
                    </a:lnTo>
                    <a:lnTo>
                      <a:pt x="64494" y="322728"/>
                    </a:lnTo>
                    <a:lnTo>
                      <a:pt x="64412" y="322422"/>
                    </a:lnTo>
                    <a:lnTo>
                      <a:pt x="52368" y="296090"/>
                    </a:lnTo>
                    <a:lnTo>
                      <a:pt x="35740" y="271203"/>
                    </a:lnTo>
                    <a:lnTo>
                      <a:pt x="20292" y="247798"/>
                    </a:lnTo>
                    <a:lnTo>
                      <a:pt x="9102" y="222490"/>
                    </a:lnTo>
                    <a:lnTo>
                      <a:pt x="2296" y="195641"/>
                    </a:lnTo>
                    <a:lnTo>
                      <a:pt x="0" y="167614"/>
                    </a:lnTo>
                    <a:lnTo>
                      <a:pt x="3539" y="133473"/>
                    </a:lnTo>
                    <a:lnTo>
                      <a:pt x="30466" y="71211"/>
                    </a:lnTo>
                    <a:lnTo>
                      <a:pt x="80348" y="24235"/>
                    </a:lnTo>
                    <a:lnTo>
                      <a:pt x="143940" y="1341"/>
                    </a:lnTo>
                    <a:lnTo>
                      <a:pt x="178569" y="0"/>
                    </a:lnTo>
                    <a:lnTo>
                      <a:pt x="226888" y="10265"/>
                    </a:lnTo>
                    <a:lnTo>
                      <a:pt x="245428" y="20439"/>
                    </a:lnTo>
                    <a:lnTo>
                      <a:pt x="167849" y="20439"/>
                    </a:lnTo>
                    <a:lnTo>
                      <a:pt x="140110" y="23030"/>
                    </a:lnTo>
                    <a:lnTo>
                      <a:pt x="89230" y="43186"/>
                    </a:lnTo>
                    <a:lnTo>
                      <a:pt x="47286" y="83220"/>
                    </a:lnTo>
                    <a:lnTo>
                      <a:pt x="23810" y="137500"/>
                    </a:lnTo>
                    <a:lnTo>
                      <a:pt x="20769" y="167614"/>
                    </a:lnTo>
                    <a:lnTo>
                      <a:pt x="22780" y="192173"/>
                    </a:lnTo>
                    <a:lnTo>
                      <a:pt x="28740" y="215698"/>
                    </a:lnTo>
                    <a:lnTo>
                      <a:pt x="38541" y="237871"/>
                    </a:lnTo>
                    <a:lnTo>
                      <a:pt x="52073" y="258374"/>
                    </a:lnTo>
                    <a:lnTo>
                      <a:pt x="70618" y="286167"/>
                    </a:lnTo>
                    <a:lnTo>
                      <a:pt x="84051" y="315634"/>
                    </a:lnTo>
                    <a:lnTo>
                      <a:pt x="92221" y="346359"/>
                    </a:lnTo>
                    <a:lnTo>
                      <a:pt x="94978" y="377925"/>
                    </a:lnTo>
                    <a:lnTo>
                      <a:pt x="94978" y="408164"/>
                    </a:lnTo>
                    <a:lnTo>
                      <a:pt x="98516" y="411706"/>
                    </a:lnTo>
                    <a:lnTo>
                      <a:pt x="259680" y="411706"/>
                    </a:lnTo>
                    <a:lnTo>
                      <a:pt x="259021" y="414961"/>
                    </a:lnTo>
                    <a:lnTo>
                      <a:pt x="258927" y="415425"/>
                    </a:lnTo>
                    <a:lnTo>
                      <a:pt x="252942" y="424295"/>
                    </a:lnTo>
                    <a:lnTo>
                      <a:pt x="244162" y="430219"/>
                    </a:lnTo>
                    <a:lnTo>
                      <a:pt x="244370" y="430219"/>
                    </a:lnTo>
                    <a:lnTo>
                      <a:pt x="233223" y="432475"/>
                    </a:lnTo>
                    <a:close/>
                  </a:path>
                  <a:path w="335914" h="433070">
                    <a:moveTo>
                      <a:pt x="259680" y="411706"/>
                    </a:moveTo>
                    <a:lnTo>
                      <a:pt x="237157" y="411706"/>
                    </a:lnTo>
                    <a:lnTo>
                      <a:pt x="240355" y="408510"/>
                    </a:lnTo>
                    <a:lnTo>
                      <a:pt x="240406" y="377925"/>
                    </a:lnTo>
                    <a:lnTo>
                      <a:pt x="243118" y="346668"/>
                    </a:lnTo>
                    <a:lnTo>
                      <a:pt x="251236" y="315807"/>
                    </a:lnTo>
                    <a:lnTo>
                      <a:pt x="264452" y="286665"/>
                    </a:lnTo>
                    <a:lnTo>
                      <a:pt x="282506" y="259969"/>
                    </a:lnTo>
                    <a:lnTo>
                      <a:pt x="297576" y="237300"/>
                    </a:lnTo>
                    <a:lnTo>
                      <a:pt x="308124" y="212454"/>
                    </a:lnTo>
                    <a:lnTo>
                      <a:pt x="313951" y="186054"/>
                    </a:lnTo>
                    <a:lnTo>
                      <a:pt x="314860" y="158723"/>
                    </a:lnTo>
                    <a:lnTo>
                      <a:pt x="305901" y="116814"/>
                    </a:lnTo>
                    <a:lnTo>
                      <a:pt x="285566" y="79956"/>
                    </a:lnTo>
                    <a:lnTo>
                      <a:pt x="255954" y="50252"/>
                    </a:lnTo>
                    <a:lnTo>
                      <a:pt x="219161" y="29807"/>
                    </a:lnTo>
                    <a:lnTo>
                      <a:pt x="177286" y="20727"/>
                    </a:lnTo>
                    <a:lnTo>
                      <a:pt x="172572" y="20439"/>
                    </a:lnTo>
                    <a:lnTo>
                      <a:pt x="245428" y="20439"/>
                    </a:lnTo>
                    <a:lnTo>
                      <a:pt x="268934" y="33338"/>
                    </a:lnTo>
                    <a:lnTo>
                      <a:pt x="302521" y="67029"/>
                    </a:lnTo>
                    <a:lnTo>
                      <a:pt x="325468" y="109148"/>
                    </a:lnTo>
                    <a:lnTo>
                      <a:pt x="335588" y="157504"/>
                    </a:lnTo>
                    <a:lnTo>
                      <a:pt x="334642" y="186054"/>
                    </a:lnTo>
                    <a:lnTo>
                      <a:pt x="334555" y="188683"/>
                    </a:lnTo>
                    <a:lnTo>
                      <a:pt x="327904" y="218800"/>
                    </a:lnTo>
                    <a:lnTo>
                      <a:pt x="315864" y="247147"/>
                    </a:lnTo>
                    <a:lnTo>
                      <a:pt x="298661" y="273016"/>
                    </a:lnTo>
                    <a:lnTo>
                      <a:pt x="282584" y="296788"/>
                    </a:lnTo>
                    <a:lnTo>
                      <a:pt x="270814" y="322728"/>
                    </a:lnTo>
                    <a:lnTo>
                      <a:pt x="263680" y="349825"/>
                    </a:lnTo>
                    <a:lnTo>
                      <a:pt x="263584" y="350188"/>
                    </a:lnTo>
                    <a:lnTo>
                      <a:pt x="261175" y="377925"/>
                    </a:lnTo>
                    <a:lnTo>
                      <a:pt x="261123" y="404574"/>
                    </a:lnTo>
                    <a:lnTo>
                      <a:pt x="259680" y="4117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9" name="object 10">
                <a:extLst>
                  <a:ext uri="{FF2B5EF4-FFF2-40B4-BE49-F238E27FC236}">
                    <a16:creationId xmlns:a16="http://schemas.microsoft.com/office/drawing/2014/main" id="{A95F4ED2-1CB2-4D41-883C-98BCB35AEA79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672141" y="4400326"/>
                <a:ext cx="165316" cy="111312"/>
              </a:xfrm>
              <a:prstGeom prst="rect">
                <a:avLst/>
              </a:prstGeom>
            </p:spPr>
          </p:pic>
        </p:grpSp>
        <p:sp>
          <p:nvSpPr>
            <p:cNvPr id="20" name="object 11">
              <a:extLst>
                <a:ext uri="{FF2B5EF4-FFF2-40B4-BE49-F238E27FC236}">
                  <a16:creationId xmlns:a16="http://schemas.microsoft.com/office/drawing/2014/main" id="{653BDD9A-8E29-45C9-B2EB-D3C3D938484D}"/>
                </a:ext>
              </a:extLst>
            </p:cNvPr>
            <p:cNvSpPr/>
            <p:nvPr/>
          </p:nvSpPr>
          <p:spPr>
            <a:xfrm>
              <a:off x="5744415" y="3344448"/>
              <a:ext cx="20955" cy="128270"/>
            </a:xfrm>
            <a:custGeom>
              <a:avLst/>
              <a:gdLst/>
              <a:ahLst/>
              <a:cxnLst/>
              <a:rect l="l" t="t" r="r" b="b"/>
              <a:pathLst>
                <a:path w="20954" h="128270">
                  <a:moveTo>
                    <a:pt x="16119" y="128208"/>
                  </a:moveTo>
                  <a:lnTo>
                    <a:pt x="10383" y="128208"/>
                  </a:lnTo>
                  <a:lnTo>
                    <a:pt x="4647" y="128208"/>
                  </a:lnTo>
                  <a:lnTo>
                    <a:pt x="0" y="123558"/>
                  </a:lnTo>
                  <a:lnTo>
                    <a:pt x="0" y="4649"/>
                  </a:lnTo>
                  <a:lnTo>
                    <a:pt x="4647" y="0"/>
                  </a:lnTo>
                  <a:lnTo>
                    <a:pt x="16119" y="0"/>
                  </a:lnTo>
                  <a:lnTo>
                    <a:pt x="20767" y="4649"/>
                  </a:lnTo>
                  <a:lnTo>
                    <a:pt x="20767" y="123558"/>
                  </a:lnTo>
                  <a:lnTo>
                    <a:pt x="16119" y="1282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12">
              <a:extLst>
                <a:ext uri="{FF2B5EF4-FFF2-40B4-BE49-F238E27FC236}">
                  <a16:creationId xmlns:a16="http://schemas.microsoft.com/office/drawing/2014/main" id="{C445DF9D-0977-4CEA-B2FB-C470FB8AFA0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12180" y="3444815"/>
              <a:ext cx="98771" cy="97754"/>
            </a:xfrm>
            <a:prstGeom prst="rect">
              <a:avLst/>
            </a:prstGeom>
          </p:spPr>
        </p:pic>
        <p:sp>
          <p:nvSpPr>
            <p:cNvPr id="22" name="object 13">
              <a:extLst>
                <a:ext uri="{FF2B5EF4-FFF2-40B4-BE49-F238E27FC236}">
                  <a16:creationId xmlns:a16="http://schemas.microsoft.com/office/drawing/2014/main" id="{D3ED167F-23D8-4CD1-A58B-C959B944B19E}"/>
                </a:ext>
              </a:extLst>
            </p:cNvPr>
            <p:cNvSpPr/>
            <p:nvPr/>
          </p:nvSpPr>
          <p:spPr>
            <a:xfrm>
              <a:off x="5983114" y="3690583"/>
              <a:ext cx="128270" cy="20955"/>
            </a:xfrm>
            <a:custGeom>
              <a:avLst/>
              <a:gdLst/>
              <a:ahLst/>
              <a:cxnLst/>
              <a:rect l="l" t="t" r="r" b="b"/>
              <a:pathLst>
                <a:path w="128270" h="20954">
                  <a:moveTo>
                    <a:pt x="123552" y="20766"/>
                  </a:moveTo>
                  <a:lnTo>
                    <a:pt x="117822" y="20766"/>
                  </a:lnTo>
                  <a:lnTo>
                    <a:pt x="4649" y="20766"/>
                  </a:lnTo>
                  <a:lnTo>
                    <a:pt x="0" y="16119"/>
                  </a:lnTo>
                  <a:lnTo>
                    <a:pt x="0" y="4647"/>
                  </a:lnTo>
                  <a:lnTo>
                    <a:pt x="4649" y="0"/>
                  </a:lnTo>
                  <a:lnTo>
                    <a:pt x="123552" y="0"/>
                  </a:lnTo>
                  <a:lnTo>
                    <a:pt x="128202" y="4647"/>
                  </a:lnTo>
                  <a:lnTo>
                    <a:pt x="128202" y="16119"/>
                  </a:lnTo>
                  <a:lnTo>
                    <a:pt x="123552" y="207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14">
              <a:extLst>
                <a:ext uri="{FF2B5EF4-FFF2-40B4-BE49-F238E27FC236}">
                  <a16:creationId xmlns:a16="http://schemas.microsoft.com/office/drawing/2014/main" id="{C872965E-E430-4185-95C4-9340A00E03A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12181" y="3858350"/>
              <a:ext cx="98771" cy="97756"/>
            </a:xfrm>
            <a:prstGeom prst="rect">
              <a:avLst/>
            </a:prstGeom>
          </p:spPr>
        </p:pic>
        <p:pic>
          <p:nvPicPr>
            <p:cNvPr id="24" name="object 15">
              <a:extLst>
                <a:ext uri="{FF2B5EF4-FFF2-40B4-BE49-F238E27FC236}">
                  <a16:creationId xmlns:a16="http://schemas.microsoft.com/office/drawing/2014/main" id="{3F5CECA4-DB76-4513-B112-AE38CEA6B91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98645" y="3858350"/>
              <a:ext cx="98770" cy="97756"/>
            </a:xfrm>
            <a:prstGeom prst="rect">
              <a:avLst/>
            </a:prstGeom>
          </p:spPr>
        </p:pic>
        <p:sp>
          <p:nvSpPr>
            <p:cNvPr id="25" name="object 16">
              <a:extLst>
                <a:ext uri="{FF2B5EF4-FFF2-40B4-BE49-F238E27FC236}">
                  <a16:creationId xmlns:a16="http://schemas.microsoft.com/office/drawing/2014/main" id="{71535314-6A3F-4E08-B0C7-62A3F67799A8}"/>
                </a:ext>
              </a:extLst>
            </p:cNvPr>
            <p:cNvSpPr/>
            <p:nvPr/>
          </p:nvSpPr>
          <p:spPr>
            <a:xfrm>
              <a:off x="5398280" y="3690582"/>
              <a:ext cx="128270" cy="20955"/>
            </a:xfrm>
            <a:custGeom>
              <a:avLst/>
              <a:gdLst/>
              <a:ahLst/>
              <a:cxnLst/>
              <a:rect l="l" t="t" r="r" b="b"/>
              <a:pathLst>
                <a:path w="128270" h="20954">
                  <a:moveTo>
                    <a:pt x="123560" y="20767"/>
                  </a:moveTo>
                  <a:lnTo>
                    <a:pt x="117824" y="20767"/>
                  </a:lnTo>
                  <a:lnTo>
                    <a:pt x="4647" y="20767"/>
                  </a:lnTo>
                  <a:lnTo>
                    <a:pt x="0" y="16118"/>
                  </a:lnTo>
                  <a:lnTo>
                    <a:pt x="0" y="4648"/>
                  </a:lnTo>
                  <a:lnTo>
                    <a:pt x="4647" y="0"/>
                  </a:lnTo>
                  <a:lnTo>
                    <a:pt x="123560" y="0"/>
                  </a:lnTo>
                  <a:lnTo>
                    <a:pt x="128208" y="4648"/>
                  </a:lnTo>
                  <a:lnTo>
                    <a:pt x="128208" y="16118"/>
                  </a:lnTo>
                  <a:lnTo>
                    <a:pt x="123560" y="207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17">
              <a:extLst>
                <a:ext uri="{FF2B5EF4-FFF2-40B4-BE49-F238E27FC236}">
                  <a16:creationId xmlns:a16="http://schemas.microsoft.com/office/drawing/2014/main" id="{A1F0A739-57FA-4B48-A5D1-F6FA1A59A2A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98645" y="3444815"/>
              <a:ext cx="98769" cy="9775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493D4BF-C454-4B9B-B126-7614CB277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9A640-4D85-4534-AB0B-2DCBEA6C64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3C1693-A9FF-4E71-878E-ECAE2A7DAF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88183F-3214-4208-871E-7582D4591A4C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8C88FE-5813-4E9A-BF2A-8947C1FF4D14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E58E4F9-5588-4F4E-99A4-440D607FF461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2EA053E-74BD-4729-B6D5-55FDC95331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F5D735-C499-41E5-AB69-53C90B6A0D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33C4168-CF52-4077-92B1-F359EAE2173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73206BA-B286-4F88-8D0C-57C62735B3A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8787316-41B0-43BA-A9F6-3A029F39E5D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B33A059-8D30-4DDC-8CBD-D4202AD32FB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49FEA64-9998-458F-86BB-FD23B0B73F3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7953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object 2">
            <a:extLst>
              <a:ext uri="{FF2B5EF4-FFF2-40B4-BE49-F238E27FC236}">
                <a16:creationId xmlns:a16="http://schemas.microsoft.com/office/drawing/2014/main" id="{DCFC165C-509F-4675-945F-FE4731F0D5E0}"/>
              </a:ext>
            </a:extLst>
          </p:cNvPr>
          <p:cNvGrpSpPr/>
          <p:nvPr/>
        </p:nvGrpSpPr>
        <p:grpSpPr>
          <a:xfrm>
            <a:off x="996950" y="3239959"/>
            <a:ext cx="3270250" cy="3263900"/>
            <a:chOff x="853719" y="3239959"/>
            <a:chExt cx="3270250" cy="3263900"/>
          </a:xfrm>
        </p:grpSpPr>
        <p:sp>
          <p:nvSpPr>
            <p:cNvPr id="16" name="object 3">
              <a:extLst>
                <a:ext uri="{FF2B5EF4-FFF2-40B4-BE49-F238E27FC236}">
                  <a16:creationId xmlns:a16="http://schemas.microsoft.com/office/drawing/2014/main" id="{BE30F7E2-6EEC-49A1-ADCB-EF09AA23D28E}"/>
                </a:ext>
              </a:extLst>
            </p:cNvPr>
            <p:cNvSpPr/>
            <p:nvPr/>
          </p:nvSpPr>
          <p:spPr>
            <a:xfrm>
              <a:off x="1096606" y="3476498"/>
              <a:ext cx="2784475" cy="2784475"/>
            </a:xfrm>
            <a:custGeom>
              <a:avLst/>
              <a:gdLst/>
              <a:ahLst/>
              <a:cxnLst/>
              <a:rect l="l" t="t" r="r" b="b"/>
              <a:pathLst>
                <a:path w="2784475" h="2784475">
                  <a:moveTo>
                    <a:pt x="1392237" y="2784474"/>
                  </a:moveTo>
                  <a:lnTo>
                    <a:pt x="1344374" y="2783667"/>
                  </a:lnTo>
                  <a:lnTo>
                    <a:pt x="1296916" y="2781263"/>
                  </a:lnTo>
                  <a:lnTo>
                    <a:pt x="1249889" y="2777286"/>
                  </a:lnTo>
                  <a:lnTo>
                    <a:pt x="1203319" y="2771765"/>
                  </a:lnTo>
                  <a:lnTo>
                    <a:pt x="1157231" y="2764724"/>
                  </a:lnTo>
                  <a:lnTo>
                    <a:pt x="1111653" y="2756189"/>
                  </a:lnTo>
                  <a:lnTo>
                    <a:pt x="1066609" y="2746187"/>
                  </a:lnTo>
                  <a:lnTo>
                    <a:pt x="1022125" y="2734742"/>
                  </a:lnTo>
                  <a:lnTo>
                    <a:pt x="978228" y="2721882"/>
                  </a:lnTo>
                  <a:lnTo>
                    <a:pt x="934944" y="2707632"/>
                  </a:lnTo>
                  <a:lnTo>
                    <a:pt x="892297" y="2692018"/>
                  </a:lnTo>
                  <a:lnTo>
                    <a:pt x="850315" y="2675065"/>
                  </a:lnTo>
                  <a:lnTo>
                    <a:pt x="809024" y="2656801"/>
                  </a:lnTo>
                  <a:lnTo>
                    <a:pt x="768448" y="2637250"/>
                  </a:lnTo>
                  <a:lnTo>
                    <a:pt x="728614" y="2616439"/>
                  </a:lnTo>
                  <a:lnTo>
                    <a:pt x="689548" y="2594393"/>
                  </a:lnTo>
                  <a:lnTo>
                    <a:pt x="651276" y="2571139"/>
                  </a:lnTo>
                  <a:lnTo>
                    <a:pt x="613824" y="2546702"/>
                  </a:lnTo>
                  <a:lnTo>
                    <a:pt x="577217" y="2521109"/>
                  </a:lnTo>
                  <a:lnTo>
                    <a:pt x="541482" y="2494384"/>
                  </a:lnTo>
                  <a:lnTo>
                    <a:pt x="506645" y="2466555"/>
                  </a:lnTo>
                  <a:lnTo>
                    <a:pt x="472731" y="2437647"/>
                  </a:lnTo>
                  <a:lnTo>
                    <a:pt x="439766" y="2407686"/>
                  </a:lnTo>
                  <a:lnTo>
                    <a:pt x="407776" y="2376697"/>
                  </a:lnTo>
                  <a:lnTo>
                    <a:pt x="376788" y="2344708"/>
                  </a:lnTo>
                  <a:lnTo>
                    <a:pt x="346827" y="2311743"/>
                  </a:lnTo>
                  <a:lnTo>
                    <a:pt x="317919" y="2277829"/>
                  </a:lnTo>
                  <a:lnTo>
                    <a:pt x="290090" y="2242992"/>
                  </a:lnTo>
                  <a:lnTo>
                    <a:pt x="263365" y="2207257"/>
                  </a:lnTo>
                  <a:lnTo>
                    <a:pt x="237772" y="2170650"/>
                  </a:lnTo>
                  <a:lnTo>
                    <a:pt x="213335" y="2133198"/>
                  </a:lnTo>
                  <a:lnTo>
                    <a:pt x="190081" y="2094926"/>
                  </a:lnTo>
                  <a:lnTo>
                    <a:pt x="168035" y="2055860"/>
                  </a:lnTo>
                  <a:lnTo>
                    <a:pt x="147224" y="2016026"/>
                  </a:lnTo>
                  <a:lnTo>
                    <a:pt x="127673" y="1975450"/>
                  </a:lnTo>
                  <a:lnTo>
                    <a:pt x="109408" y="1934159"/>
                  </a:lnTo>
                  <a:lnTo>
                    <a:pt x="92456" y="1892177"/>
                  </a:lnTo>
                  <a:lnTo>
                    <a:pt x="76842" y="1849530"/>
                  </a:lnTo>
                  <a:lnTo>
                    <a:pt x="62592" y="1806246"/>
                  </a:lnTo>
                  <a:lnTo>
                    <a:pt x="49732" y="1762349"/>
                  </a:lnTo>
                  <a:lnTo>
                    <a:pt x="38287" y="1717865"/>
                  </a:lnTo>
                  <a:lnTo>
                    <a:pt x="28285" y="1672821"/>
                  </a:lnTo>
                  <a:lnTo>
                    <a:pt x="19750" y="1627243"/>
                  </a:lnTo>
                  <a:lnTo>
                    <a:pt x="12709" y="1581155"/>
                  </a:lnTo>
                  <a:lnTo>
                    <a:pt x="7187" y="1534585"/>
                  </a:lnTo>
                  <a:lnTo>
                    <a:pt x="3211" y="1487558"/>
                  </a:lnTo>
                  <a:lnTo>
                    <a:pt x="807" y="1440100"/>
                  </a:lnTo>
                  <a:lnTo>
                    <a:pt x="0" y="1392237"/>
                  </a:lnTo>
                  <a:lnTo>
                    <a:pt x="807" y="1344374"/>
                  </a:lnTo>
                  <a:lnTo>
                    <a:pt x="3211" y="1296916"/>
                  </a:lnTo>
                  <a:lnTo>
                    <a:pt x="7187" y="1249889"/>
                  </a:lnTo>
                  <a:lnTo>
                    <a:pt x="12709" y="1203319"/>
                  </a:lnTo>
                  <a:lnTo>
                    <a:pt x="19750" y="1157231"/>
                  </a:lnTo>
                  <a:lnTo>
                    <a:pt x="28285" y="1111653"/>
                  </a:lnTo>
                  <a:lnTo>
                    <a:pt x="38287" y="1066609"/>
                  </a:lnTo>
                  <a:lnTo>
                    <a:pt x="49732" y="1022125"/>
                  </a:lnTo>
                  <a:lnTo>
                    <a:pt x="62592" y="978228"/>
                  </a:lnTo>
                  <a:lnTo>
                    <a:pt x="76842" y="934944"/>
                  </a:lnTo>
                  <a:lnTo>
                    <a:pt x="92456" y="892297"/>
                  </a:lnTo>
                  <a:lnTo>
                    <a:pt x="109408" y="850315"/>
                  </a:lnTo>
                  <a:lnTo>
                    <a:pt x="127673" y="809024"/>
                  </a:lnTo>
                  <a:lnTo>
                    <a:pt x="147224" y="768448"/>
                  </a:lnTo>
                  <a:lnTo>
                    <a:pt x="168035" y="728614"/>
                  </a:lnTo>
                  <a:lnTo>
                    <a:pt x="190081" y="689548"/>
                  </a:lnTo>
                  <a:lnTo>
                    <a:pt x="213335" y="651276"/>
                  </a:lnTo>
                  <a:lnTo>
                    <a:pt x="237772" y="613824"/>
                  </a:lnTo>
                  <a:lnTo>
                    <a:pt x="263365" y="577217"/>
                  </a:lnTo>
                  <a:lnTo>
                    <a:pt x="290090" y="541482"/>
                  </a:lnTo>
                  <a:lnTo>
                    <a:pt x="317919" y="506645"/>
                  </a:lnTo>
                  <a:lnTo>
                    <a:pt x="346827" y="472731"/>
                  </a:lnTo>
                  <a:lnTo>
                    <a:pt x="376788" y="439766"/>
                  </a:lnTo>
                  <a:lnTo>
                    <a:pt x="407776" y="407776"/>
                  </a:lnTo>
                  <a:lnTo>
                    <a:pt x="439766" y="376788"/>
                  </a:lnTo>
                  <a:lnTo>
                    <a:pt x="472731" y="346827"/>
                  </a:lnTo>
                  <a:lnTo>
                    <a:pt x="506645" y="317919"/>
                  </a:lnTo>
                  <a:lnTo>
                    <a:pt x="541482" y="290090"/>
                  </a:lnTo>
                  <a:lnTo>
                    <a:pt x="577217" y="263365"/>
                  </a:lnTo>
                  <a:lnTo>
                    <a:pt x="613824" y="237772"/>
                  </a:lnTo>
                  <a:lnTo>
                    <a:pt x="651276" y="213335"/>
                  </a:lnTo>
                  <a:lnTo>
                    <a:pt x="689548" y="190081"/>
                  </a:lnTo>
                  <a:lnTo>
                    <a:pt x="728614" y="168035"/>
                  </a:lnTo>
                  <a:lnTo>
                    <a:pt x="768448" y="147224"/>
                  </a:lnTo>
                  <a:lnTo>
                    <a:pt x="809024" y="127673"/>
                  </a:lnTo>
                  <a:lnTo>
                    <a:pt x="850315" y="109408"/>
                  </a:lnTo>
                  <a:lnTo>
                    <a:pt x="892297" y="92456"/>
                  </a:lnTo>
                  <a:lnTo>
                    <a:pt x="934944" y="76842"/>
                  </a:lnTo>
                  <a:lnTo>
                    <a:pt x="978228" y="62592"/>
                  </a:lnTo>
                  <a:lnTo>
                    <a:pt x="1022125" y="49732"/>
                  </a:lnTo>
                  <a:lnTo>
                    <a:pt x="1066609" y="38287"/>
                  </a:lnTo>
                  <a:lnTo>
                    <a:pt x="1111653" y="28285"/>
                  </a:lnTo>
                  <a:lnTo>
                    <a:pt x="1157231" y="19750"/>
                  </a:lnTo>
                  <a:lnTo>
                    <a:pt x="1203319" y="12709"/>
                  </a:lnTo>
                  <a:lnTo>
                    <a:pt x="1249889" y="7187"/>
                  </a:lnTo>
                  <a:lnTo>
                    <a:pt x="1296916" y="3211"/>
                  </a:lnTo>
                  <a:lnTo>
                    <a:pt x="1344374" y="807"/>
                  </a:lnTo>
                  <a:lnTo>
                    <a:pt x="1392237" y="0"/>
                  </a:lnTo>
                  <a:lnTo>
                    <a:pt x="1440100" y="807"/>
                  </a:lnTo>
                  <a:lnTo>
                    <a:pt x="1487558" y="3211"/>
                  </a:lnTo>
                  <a:lnTo>
                    <a:pt x="1534585" y="7187"/>
                  </a:lnTo>
                  <a:lnTo>
                    <a:pt x="1581155" y="12709"/>
                  </a:lnTo>
                  <a:lnTo>
                    <a:pt x="1627243" y="19750"/>
                  </a:lnTo>
                  <a:lnTo>
                    <a:pt x="1672821" y="28285"/>
                  </a:lnTo>
                  <a:lnTo>
                    <a:pt x="1717865" y="38287"/>
                  </a:lnTo>
                  <a:lnTo>
                    <a:pt x="1762349" y="49732"/>
                  </a:lnTo>
                  <a:lnTo>
                    <a:pt x="1806246" y="62592"/>
                  </a:lnTo>
                  <a:lnTo>
                    <a:pt x="1849530" y="76842"/>
                  </a:lnTo>
                  <a:lnTo>
                    <a:pt x="1892177" y="92456"/>
                  </a:lnTo>
                  <a:lnTo>
                    <a:pt x="1934159" y="109408"/>
                  </a:lnTo>
                  <a:lnTo>
                    <a:pt x="1975451" y="127673"/>
                  </a:lnTo>
                  <a:lnTo>
                    <a:pt x="2016026" y="147224"/>
                  </a:lnTo>
                  <a:lnTo>
                    <a:pt x="2055860" y="168035"/>
                  </a:lnTo>
                  <a:lnTo>
                    <a:pt x="2094926" y="190081"/>
                  </a:lnTo>
                  <a:lnTo>
                    <a:pt x="2133198" y="213335"/>
                  </a:lnTo>
                  <a:lnTo>
                    <a:pt x="2170650" y="237772"/>
                  </a:lnTo>
                  <a:lnTo>
                    <a:pt x="2207257" y="263365"/>
                  </a:lnTo>
                  <a:lnTo>
                    <a:pt x="2242992" y="290090"/>
                  </a:lnTo>
                  <a:lnTo>
                    <a:pt x="2277829" y="317919"/>
                  </a:lnTo>
                  <a:lnTo>
                    <a:pt x="2311743" y="346827"/>
                  </a:lnTo>
                  <a:lnTo>
                    <a:pt x="2344708" y="376788"/>
                  </a:lnTo>
                  <a:lnTo>
                    <a:pt x="2376697" y="407776"/>
                  </a:lnTo>
                  <a:lnTo>
                    <a:pt x="2407686" y="439766"/>
                  </a:lnTo>
                  <a:lnTo>
                    <a:pt x="2437647" y="472731"/>
                  </a:lnTo>
                  <a:lnTo>
                    <a:pt x="2466555" y="506645"/>
                  </a:lnTo>
                  <a:lnTo>
                    <a:pt x="2494384" y="541482"/>
                  </a:lnTo>
                  <a:lnTo>
                    <a:pt x="2521109" y="577217"/>
                  </a:lnTo>
                  <a:lnTo>
                    <a:pt x="2546702" y="613824"/>
                  </a:lnTo>
                  <a:lnTo>
                    <a:pt x="2571139" y="651276"/>
                  </a:lnTo>
                  <a:lnTo>
                    <a:pt x="2594393" y="689548"/>
                  </a:lnTo>
                  <a:lnTo>
                    <a:pt x="2616439" y="728614"/>
                  </a:lnTo>
                  <a:lnTo>
                    <a:pt x="2637250" y="768448"/>
                  </a:lnTo>
                  <a:lnTo>
                    <a:pt x="2656801" y="809024"/>
                  </a:lnTo>
                  <a:lnTo>
                    <a:pt x="2675065" y="850315"/>
                  </a:lnTo>
                  <a:lnTo>
                    <a:pt x="2692018" y="892297"/>
                  </a:lnTo>
                  <a:lnTo>
                    <a:pt x="2707632" y="934944"/>
                  </a:lnTo>
                  <a:lnTo>
                    <a:pt x="2721882" y="978228"/>
                  </a:lnTo>
                  <a:lnTo>
                    <a:pt x="2734742" y="1022125"/>
                  </a:lnTo>
                  <a:lnTo>
                    <a:pt x="2746186" y="1066609"/>
                  </a:lnTo>
                  <a:lnTo>
                    <a:pt x="2756189" y="1111653"/>
                  </a:lnTo>
                  <a:lnTo>
                    <a:pt x="2764724" y="1157231"/>
                  </a:lnTo>
                  <a:lnTo>
                    <a:pt x="2771765" y="1203319"/>
                  </a:lnTo>
                  <a:lnTo>
                    <a:pt x="2777286" y="1249889"/>
                  </a:lnTo>
                  <a:lnTo>
                    <a:pt x="2781262" y="1296916"/>
                  </a:lnTo>
                  <a:lnTo>
                    <a:pt x="2783667" y="1344374"/>
                  </a:lnTo>
                  <a:lnTo>
                    <a:pt x="2784474" y="1392237"/>
                  </a:lnTo>
                  <a:lnTo>
                    <a:pt x="2783667" y="1440100"/>
                  </a:lnTo>
                  <a:lnTo>
                    <a:pt x="2781262" y="1487558"/>
                  </a:lnTo>
                  <a:lnTo>
                    <a:pt x="2777286" y="1534585"/>
                  </a:lnTo>
                  <a:lnTo>
                    <a:pt x="2771765" y="1581155"/>
                  </a:lnTo>
                  <a:lnTo>
                    <a:pt x="2764724" y="1627243"/>
                  </a:lnTo>
                  <a:lnTo>
                    <a:pt x="2756189" y="1672821"/>
                  </a:lnTo>
                  <a:lnTo>
                    <a:pt x="2746186" y="1717865"/>
                  </a:lnTo>
                  <a:lnTo>
                    <a:pt x="2734742" y="1762349"/>
                  </a:lnTo>
                  <a:lnTo>
                    <a:pt x="2721882" y="1806246"/>
                  </a:lnTo>
                  <a:lnTo>
                    <a:pt x="2707632" y="1849530"/>
                  </a:lnTo>
                  <a:lnTo>
                    <a:pt x="2692018" y="1892177"/>
                  </a:lnTo>
                  <a:lnTo>
                    <a:pt x="2675065" y="1934159"/>
                  </a:lnTo>
                  <a:lnTo>
                    <a:pt x="2656801" y="1975450"/>
                  </a:lnTo>
                  <a:lnTo>
                    <a:pt x="2637250" y="2016026"/>
                  </a:lnTo>
                  <a:lnTo>
                    <a:pt x="2616439" y="2055860"/>
                  </a:lnTo>
                  <a:lnTo>
                    <a:pt x="2594393" y="2094926"/>
                  </a:lnTo>
                  <a:lnTo>
                    <a:pt x="2571139" y="2133198"/>
                  </a:lnTo>
                  <a:lnTo>
                    <a:pt x="2546702" y="2170650"/>
                  </a:lnTo>
                  <a:lnTo>
                    <a:pt x="2521109" y="2207257"/>
                  </a:lnTo>
                  <a:lnTo>
                    <a:pt x="2494384" y="2242992"/>
                  </a:lnTo>
                  <a:lnTo>
                    <a:pt x="2466555" y="2277829"/>
                  </a:lnTo>
                  <a:lnTo>
                    <a:pt x="2437647" y="2311743"/>
                  </a:lnTo>
                  <a:lnTo>
                    <a:pt x="2407686" y="2344708"/>
                  </a:lnTo>
                  <a:lnTo>
                    <a:pt x="2376697" y="2376697"/>
                  </a:lnTo>
                  <a:lnTo>
                    <a:pt x="2344708" y="2407686"/>
                  </a:lnTo>
                  <a:lnTo>
                    <a:pt x="2311743" y="2437647"/>
                  </a:lnTo>
                  <a:lnTo>
                    <a:pt x="2277829" y="2466555"/>
                  </a:lnTo>
                  <a:lnTo>
                    <a:pt x="2242992" y="2494384"/>
                  </a:lnTo>
                  <a:lnTo>
                    <a:pt x="2207257" y="2521109"/>
                  </a:lnTo>
                  <a:lnTo>
                    <a:pt x="2170650" y="2546702"/>
                  </a:lnTo>
                  <a:lnTo>
                    <a:pt x="2133198" y="2571139"/>
                  </a:lnTo>
                  <a:lnTo>
                    <a:pt x="2094926" y="2594393"/>
                  </a:lnTo>
                  <a:lnTo>
                    <a:pt x="2055860" y="2616439"/>
                  </a:lnTo>
                  <a:lnTo>
                    <a:pt x="2016026" y="2637250"/>
                  </a:lnTo>
                  <a:lnTo>
                    <a:pt x="1975451" y="2656801"/>
                  </a:lnTo>
                  <a:lnTo>
                    <a:pt x="1934159" y="2675065"/>
                  </a:lnTo>
                  <a:lnTo>
                    <a:pt x="1892177" y="2692018"/>
                  </a:lnTo>
                  <a:lnTo>
                    <a:pt x="1849530" y="2707632"/>
                  </a:lnTo>
                  <a:lnTo>
                    <a:pt x="1806246" y="2721882"/>
                  </a:lnTo>
                  <a:lnTo>
                    <a:pt x="1762349" y="2734742"/>
                  </a:lnTo>
                  <a:lnTo>
                    <a:pt x="1717865" y="2746187"/>
                  </a:lnTo>
                  <a:lnTo>
                    <a:pt x="1672821" y="2756189"/>
                  </a:lnTo>
                  <a:lnTo>
                    <a:pt x="1627243" y="2764724"/>
                  </a:lnTo>
                  <a:lnTo>
                    <a:pt x="1581155" y="2771765"/>
                  </a:lnTo>
                  <a:lnTo>
                    <a:pt x="1534585" y="2777286"/>
                  </a:lnTo>
                  <a:lnTo>
                    <a:pt x="1487558" y="2781263"/>
                  </a:lnTo>
                  <a:lnTo>
                    <a:pt x="1440100" y="2783667"/>
                  </a:lnTo>
                  <a:lnTo>
                    <a:pt x="1392237" y="2784474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4">
              <a:extLst>
                <a:ext uri="{FF2B5EF4-FFF2-40B4-BE49-F238E27FC236}">
                  <a16:creationId xmlns:a16="http://schemas.microsoft.com/office/drawing/2014/main" id="{AA97A85B-F831-4BB9-8C76-EADFE4D6AB19}"/>
                </a:ext>
              </a:extLst>
            </p:cNvPr>
            <p:cNvSpPr/>
            <p:nvPr/>
          </p:nvSpPr>
          <p:spPr>
            <a:xfrm>
              <a:off x="853719" y="3239959"/>
              <a:ext cx="3270250" cy="3257550"/>
            </a:xfrm>
            <a:custGeom>
              <a:avLst/>
              <a:gdLst/>
              <a:ahLst/>
              <a:cxnLst/>
              <a:rect l="l" t="t" r="r" b="b"/>
              <a:pathLst>
                <a:path w="3270250" h="3257550">
                  <a:moveTo>
                    <a:pt x="1918813" y="3244700"/>
                  </a:moveTo>
                  <a:lnTo>
                    <a:pt x="1351436" y="3244700"/>
                  </a:lnTo>
                  <a:lnTo>
                    <a:pt x="1127012" y="3180828"/>
                  </a:lnTo>
                  <a:lnTo>
                    <a:pt x="1040874" y="3155279"/>
                  </a:lnTo>
                  <a:lnTo>
                    <a:pt x="998660" y="3129731"/>
                  </a:lnTo>
                  <a:lnTo>
                    <a:pt x="957042" y="3116956"/>
                  </a:lnTo>
                  <a:lnTo>
                    <a:pt x="916038" y="3091407"/>
                  </a:lnTo>
                  <a:lnTo>
                    <a:pt x="875668" y="3078633"/>
                  </a:lnTo>
                  <a:lnTo>
                    <a:pt x="835951" y="3053084"/>
                  </a:lnTo>
                  <a:lnTo>
                    <a:pt x="796907" y="3027535"/>
                  </a:lnTo>
                  <a:lnTo>
                    <a:pt x="758553" y="3001986"/>
                  </a:lnTo>
                  <a:lnTo>
                    <a:pt x="720911" y="2989212"/>
                  </a:lnTo>
                  <a:lnTo>
                    <a:pt x="683997" y="2950889"/>
                  </a:lnTo>
                  <a:lnTo>
                    <a:pt x="647833" y="2925340"/>
                  </a:lnTo>
                  <a:lnTo>
                    <a:pt x="612437" y="2899791"/>
                  </a:lnTo>
                  <a:lnTo>
                    <a:pt x="577828" y="2874242"/>
                  </a:lnTo>
                  <a:lnTo>
                    <a:pt x="544026" y="2848693"/>
                  </a:lnTo>
                  <a:lnTo>
                    <a:pt x="511049" y="2810370"/>
                  </a:lnTo>
                  <a:lnTo>
                    <a:pt x="478917" y="2784821"/>
                  </a:lnTo>
                  <a:lnTo>
                    <a:pt x="447648" y="2746498"/>
                  </a:lnTo>
                  <a:lnTo>
                    <a:pt x="417263" y="2720949"/>
                  </a:lnTo>
                  <a:lnTo>
                    <a:pt x="387780" y="2682626"/>
                  </a:lnTo>
                  <a:lnTo>
                    <a:pt x="359218" y="2644303"/>
                  </a:lnTo>
                  <a:lnTo>
                    <a:pt x="331597" y="2605980"/>
                  </a:lnTo>
                  <a:lnTo>
                    <a:pt x="304936" y="2580431"/>
                  </a:lnTo>
                  <a:lnTo>
                    <a:pt x="279253" y="2542108"/>
                  </a:lnTo>
                  <a:lnTo>
                    <a:pt x="254569" y="2503784"/>
                  </a:lnTo>
                  <a:lnTo>
                    <a:pt x="230902" y="2465461"/>
                  </a:lnTo>
                  <a:lnTo>
                    <a:pt x="208271" y="2427138"/>
                  </a:lnTo>
                  <a:lnTo>
                    <a:pt x="186696" y="2388815"/>
                  </a:lnTo>
                  <a:lnTo>
                    <a:pt x="166195" y="2337717"/>
                  </a:lnTo>
                  <a:lnTo>
                    <a:pt x="146789" y="2299394"/>
                  </a:lnTo>
                  <a:lnTo>
                    <a:pt x="128496" y="2261071"/>
                  </a:lnTo>
                  <a:lnTo>
                    <a:pt x="111335" y="2222747"/>
                  </a:lnTo>
                  <a:lnTo>
                    <a:pt x="95325" y="2171650"/>
                  </a:lnTo>
                  <a:lnTo>
                    <a:pt x="80486" y="2146101"/>
                  </a:lnTo>
                  <a:lnTo>
                    <a:pt x="66837" y="2095003"/>
                  </a:lnTo>
                  <a:lnTo>
                    <a:pt x="54397" y="2056680"/>
                  </a:lnTo>
                  <a:lnTo>
                    <a:pt x="43184" y="2005582"/>
                  </a:lnTo>
                  <a:lnTo>
                    <a:pt x="33219" y="1967259"/>
                  </a:lnTo>
                  <a:lnTo>
                    <a:pt x="24521" y="1916161"/>
                  </a:lnTo>
                  <a:lnTo>
                    <a:pt x="17108" y="1865064"/>
                  </a:lnTo>
                  <a:lnTo>
                    <a:pt x="11000" y="1826740"/>
                  </a:lnTo>
                  <a:lnTo>
                    <a:pt x="6216" y="1775643"/>
                  </a:lnTo>
                  <a:lnTo>
                    <a:pt x="2775" y="1724545"/>
                  </a:lnTo>
                  <a:lnTo>
                    <a:pt x="697" y="1686222"/>
                  </a:lnTo>
                  <a:lnTo>
                    <a:pt x="0" y="1635124"/>
                  </a:lnTo>
                  <a:lnTo>
                    <a:pt x="697" y="1584027"/>
                  </a:lnTo>
                  <a:lnTo>
                    <a:pt x="2775" y="1532929"/>
                  </a:lnTo>
                  <a:lnTo>
                    <a:pt x="6216" y="1481831"/>
                  </a:lnTo>
                  <a:lnTo>
                    <a:pt x="11000" y="1443508"/>
                  </a:lnTo>
                  <a:lnTo>
                    <a:pt x="17108" y="1392410"/>
                  </a:lnTo>
                  <a:lnTo>
                    <a:pt x="24521" y="1341313"/>
                  </a:lnTo>
                  <a:lnTo>
                    <a:pt x="33219" y="1302990"/>
                  </a:lnTo>
                  <a:lnTo>
                    <a:pt x="43184" y="1251892"/>
                  </a:lnTo>
                  <a:lnTo>
                    <a:pt x="54397" y="1213569"/>
                  </a:lnTo>
                  <a:lnTo>
                    <a:pt x="66837" y="1162471"/>
                  </a:lnTo>
                  <a:lnTo>
                    <a:pt x="80486" y="1124148"/>
                  </a:lnTo>
                  <a:lnTo>
                    <a:pt x="95325" y="1073050"/>
                  </a:lnTo>
                  <a:lnTo>
                    <a:pt x="111335" y="1034727"/>
                  </a:lnTo>
                  <a:lnTo>
                    <a:pt x="128496" y="996404"/>
                  </a:lnTo>
                  <a:lnTo>
                    <a:pt x="146789" y="945306"/>
                  </a:lnTo>
                  <a:lnTo>
                    <a:pt x="166195" y="906983"/>
                  </a:lnTo>
                  <a:lnTo>
                    <a:pt x="186696" y="868660"/>
                  </a:lnTo>
                  <a:lnTo>
                    <a:pt x="208271" y="830336"/>
                  </a:lnTo>
                  <a:lnTo>
                    <a:pt x="230902" y="792013"/>
                  </a:lnTo>
                  <a:lnTo>
                    <a:pt x="254569" y="753690"/>
                  </a:lnTo>
                  <a:lnTo>
                    <a:pt x="279253" y="715367"/>
                  </a:lnTo>
                  <a:lnTo>
                    <a:pt x="304936" y="677043"/>
                  </a:lnTo>
                  <a:lnTo>
                    <a:pt x="331597" y="638720"/>
                  </a:lnTo>
                  <a:lnTo>
                    <a:pt x="359218" y="600397"/>
                  </a:lnTo>
                  <a:lnTo>
                    <a:pt x="387780" y="562074"/>
                  </a:lnTo>
                  <a:lnTo>
                    <a:pt x="417263" y="536525"/>
                  </a:lnTo>
                  <a:lnTo>
                    <a:pt x="447648" y="498202"/>
                  </a:lnTo>
                  <a:lnTo>
                    <a:pt x="478917" y="472653"/>
                  </a:lnTo>
                  <a:lnTo>
                    <a:pt x="511049" y="434330"/>
                  </a:lnTo>
                  <a:lnTo>
                    <a:pt x="544026" y="408781"/>
                  </a:lnTo>
                  <a:lnTo>
                    <a:pt x="577828" y="383232"/>
                  </a:lnTo>
                  <a:lnTo>
                    <a:pt x="612437" y="344909"/>
                  </a:lnTo>
                  <a:lnTo>
                    <a:pt x="647833" y="319360"/>
                  </a:lnTo>
                  <a:lnTo>
                    <a:pt x="683997" y="293811"/>
                  </a:lnTo>
                  <a:lnTo>
                    <a:pt x="720911" y="268262"/>
                  </a:lnTo>
                  <a:lnTo>
                    <a:pt x="758553" y="242713"/>
                  </a:lnTo>
                  <a:lnTo>
                    <a:pt x="796907" y="217165"/>
                  </a:lnTo>
                  <a:lnTo>
                    <a:pt x="835951" y="191616"/>
                  </a:lnTo>
                  <a:lnTo>
                    <a:pt x="875668" y="178841"/>
                  </a:lnTo>
                  <a:lnTo>
                    <a:pt x="916038" y="153292"/>
                  </a:lnTo>
                  <a:lnTo>
                    <a:pt x="957042" y="140518"/>
                  </a:lnTo>
                  <a:lnTo>
                    <a:pt x="998660" y="114969"/>
                  </a:lnTo>
                  <a:lnTo>
                    <a:pt x="1083664" y="89420"/>
                  </a:lnTo>
                  <a:lnTo>
                    <a:pt x="1127012" y="63872"/>
                  </a:lnTo>
                  <a:lnTo>
                    <a:pt x="1260205" y="25548"/>
                  </a:lnTo>
                  <a:lnTo>
                    <a:pt x="1305590" y="25548"/>
                  </a:lnTo>
                  <a:lnTo>
                    <a:pt x="1397723" y="0"/>
                  </a:lnTo>
                  <a:lnTo>
                    <a:pt x="1635124" y="0"/>
                  </a:lnTo>
                  <a:lnTo>
                    <a:pt x="1635124" y="114969"/>
                  </a:lnTo>
                  <a:lnTo>
                    <a:pt x="1586439" y="114969"/>
                  </a:lnTo>
                  <a:lnTo>
                    <a:pt x="1538139" y="127744"/>
                  </a:lnTo>
                  <a:lnTo>
                    <a:pt x="1442792" y="127744"/>
                  </a:lnTo>
                  <a:lnTo>
                    <a:pt x="1395791" y="140518"/>
                  </a:lnTo>
                  <a:lnTo>
                    <a:pt x="1349270" y="140518"/>
                  </a:lnTo>
                  <a:lnTo>
                    <a:pt x="1124675" y="204390"/>
                  </a:lnTo>
                  <a:lnTo>
                    <a:pt x="1081521" y="229939"/>
                  </a:lnTo>
                  <a:lnTo>
                    <a:pt x="997167" y="255488"/>
                  </a:lnTo>
                  <a:lnTo>
                    <a:pt x="956013" y="281037"/>
                  </a:lnTo>
                  <a:lnTo>
                    <a:pt x="915572" y="306585"/>
                  </a:lnTo>
                  <a:lnTo>
                    <a:pt x="875868" y="319360"/>
                  </a:lnTo>
                  <a:lnTo>
                    <a:pt x="836923" y="344909"/>
                  </a:lnTo>
                  <a:lnTo>
                    <a:pt x="798762" y="370457"/>
                  </a:lnTo>
                  <a:lnTo>
                    <a:pt x="761407" y="396006"/>
                  </a:lnTo>
                  <a:lnTo>
                    <a:pt x="724881" y="421555"/>
                  </a:lnTo>
                  <a:lnTo>
                    <a:pt x="689209" y="459878"/>
                  </a:lnTo>
                  <a:lnTo>
                    <a:pt x="654414" y="485427"/>
                  </a:lnTo>
                  <a:lnTo>
                    <a:pt x="620518" y="510976"/>
                  </a:lnTo>
                  <a:lnTo>
                    <a:pt x="587546" y="549299"/>
                  </a:lnTo>
                  <a:lnTo>
                    <a:pt x="555520" y="574848"/>
                  </a:lnTo>
                  <a:lnTo>
                    <a:pt x="524464" y="613171"/>
                  </a:lnTo>
                  <a:lnTo>
                    <a:pt x="494402" y="651495"/>
                  </a:lnTo>
                  <a:lnTo>
                    <a:pt x="465356" y="677043"/>
                  </a:lnTo>
                  <a:lnTo>
                    <a:pt x="437350" y="715367"/>
                  </a:lnTo>
                  <a:lnTo>
                    <a:pt x="410407" y="753690"/>
                  </a:lnTo>
                  <a:lnTo>
                    <a:pt x="384551" y="792013"/>
                  </a:lnTo>
                  <a:lnTo>
                    <a:pt x="359805" y="830336"/>
                  </a:lnTo>
                  <a:lnTo>
                    <a:pt x="336193" y="868660"/>
                  </a:lnTo>
                  <a:lnTo>
                    <a:pt x="313737" y="906983"/>
                  </a:lnTo>
                  <a:lnTo>
                    <a:pt x="292461" y="945306"/>
                  </a:lnTo>
                  <a:lnTo>
                    <a:pt x="272389" y="996404"/>
                  </a:lnTo>
                  <a:lnTo>
                    <a:pt x="253543" y="1034727"/>
                  </a:lnTo>
                  <a:lnTo>
                    <a:pt x="235948" y="1073050"/>
                  </a:lnTo>
                  <a:lnTo>
                    <a:pt x="219626" y="1124148"/>
                  </a:lnTo>
                  <a:lnTo>
                    <a:pt x="204600" y="1162471"/>
                  </a:lnTo>
                  <a:lnTo>
                    <a:pt x="190895" y="1200794"/>
                  </a:lnTo>
                  <a:lnTo>
                    <a:pt x="178534" y="1251892"/>
                  </a:lnTo>
                  <a:lnTo>
                    <a:pt x="167539" y="1302990"/>
                  </a:lnTo>
                  <a:lnTo>
                    <a:pt x="157935" y="1341313"/>
                  </a:lnTo>
                  <a:lnTo>
                    <a:pt x="149744" y="1392410"/>
                  </a:lnTo>
                  <a:lnTo>
                    <a:pt x="142990" y="1443508"/>
                  </a:lnTo>
                  <a:lnTo>
                    <a:pt x="137696" y="1481831"/>
                  </a:lnTo>
                  <a:lnTo>
                    <a:pt x="133886" y="1532929"/>
                  </a:lnTo>
                  <a:lnTo>
                    <a:pt x="131582" y="1584027"/>
                  </a:lnTo>
                  <a:lnTo>
                    <a:pt x="130809" y="1635124"/>
                  </a:lnTo>
                  <a:lnTo>
                    <a:pt x="131582" y="1686222"/>
                  </a:lnTo>
                  <a:lnTo>
                    <a:pt x="133886" y="1724545"/>
                  </a:lnTo>
                  <a:lnTo>
                    <a:pt x="137696" y="1775643"/>
                  </a:lnTo>
                  <a:lnTo>
                    <a:pt x="142990" y="1826740"/>
                  </a:lnTo>
                  <a:lnTo>
                    <a:pt x="149744" y="1877838"/>
                  </a:lnTo>
                  <a:lnTo>
                    <a:pt x="157935" y="1916161"/>
                  </a:lnTo>
                  <a:lnTo>
                    <a:pt x="167539" y="1967259"/>
                  </a:lnTo>
                  <a:lnTo>
                    <a:pt x="178534" y="2005582"/>
                  </a:lnTo>
                  <a:lnTo>
                    <a:pt x="190895" y="2056680"/>
                  </a:lnTo>
                  <a:lnTo>
                    <a:pt x="204600" y="2095003"/>
                  </a:lnTo>
                  <a:lnTo>
                    <a:pt x="219626" y="2146101"/>
                  </a:lnTo>
                  <a:lnTo>
                    <a:pt x="235948" y="2171650"/>
                  </a:lnTo>
                  <a:lnTo>
                    <a:pt x="253543" y="2222747"/>
                  </a:lnTo>
                  <a:lnTo>
                    <a:pt x="272389" y="2261071"/>
                  </a:lnTo>
                  <a:lnTo>
                    <a:pt x="292461" y="2299394"/>
                  </a:lnTo>
                  <a:lnTo>
                    <a:pt x="313737" y="2337717"/>
                  </a:lnTo>
                  <a:lnTo>
                    <a:pt x="336193" y="2388815"/>
                  </a:lnTo>
                  <a:lnTo>
                    <a:pt x="359805" y="2427138"/>
                  </a:lnTo>
                  <a:lnTo>
                    <a:pt x="384551" y="2465461"/>
                  </a:lnTo>
                  <a:lnTo>
                    <a:pt x="410407" y="2503784"/>
                  </a:lnTo>
                  <a:lnTo>
                    <a:pt x="437350" y="2529333"/>
                  </a:lnTo>
                  <a:lnTo>
                    <a:pt x="465356" y="2567656"/>
                  </a:lnTo>
                  <a:lnTo>
                    <a:pt x="494402" y="2605980"/>
                  </a:lnTo>
                  <a:lnTo>
                    <a:pt x="524464" y="2644303"/>
                  </a:lnTo>
                  <a:lnTo>
                    <a:pt x="555520" y="2669852"/>
                  </a:lnTo>
                  <a:lnTo>
                    <a:pt x="587546" y="2708175"/>
                  </a:lnTo>
                  <a:lnTo>
                    <a:pt x="620518" y="2733724"/>
                  </a:lnTo>
                  <a:lnTo>
                    <a:pt x="654414" y="2772047"/>
                  </a:lnTo>
                  <a:lnTo>
                    <a:pt x="689209" y="2797596"/>
                  </a:lnTo>
                  <a:lnTo>
                    <a:pt x="724881" y="2823145"/>
                  </a:lnTo>
                  <a:lnTo>
                    <a:pt x="761407" y="2848693"/>
                  </a:lnTo>
                  <a:lnTo>
                    <a:pt x="798762" y="2874242"/>
                  </a:lnTo>
                  <a:lnTo>
                    <a:pt x="836923" y="2899791"/>
                  </a:lnTo>
                  <a:lnTo>
                    <a:pt x="875868" y="2925340"/>
                  </a:lnTo>
                  <a:lnTo>
                    <a:pt x="915572" y="2950889"/>
                  </a:lnTo>
                  <a:lnTo>
                    <a:pt x="956013" y="2963663"/>
                  </a:lnTo>
                  <a:lnTo>
                    <a:pt x="997167" y="2989212"/>
                  </a:lnTo>
                  <a:lnTo>
                    <a:pt x="1039011" y="3014761"/>
                  </a:lnTo>
                  <a:lnTo>
                    <a:pt x="1168448" y="3053084"/>
                  </a:lnTo>
                  <a:lnTo>
                    <a:pt x="1395791" y="3116956"/>
                  </a:lnTo>
                  <a:lnTo>
                    <a:pt x="1442792" y="3116956"/>
                  </a:lnTo>
                  <a:lnTo>
                    <a:pt x="1490249" y="3129731"/>
                  </a:lnTo>
                  <a:lnTo>
                    <a:pt x="2271589" y="3129731"/>
                  </a:lnTo>
                  <a:lnTo>
                    <a:pt x="2229375" y="3155279"/>
                  </a:lnTo>
                  <a:lnTo>
                    <a:pt x="2143237" y="3180828"/>
                  </a:lnTo>
                  <a:lnTo>
                    <a:pt x="1918813" y="3244700"/>
                  </a:lnTo>
                  <a:close/>
                </a:path>
                <a:path w="3270250" h="3257550">
                  <a:moveTo>
                    <a:pt x="2271589" y="3129731"/>
                  </a:moveTo>
                  <a:lnTo>
                    <a:pt x="1780000" y="3129731"/>
                  </a:lnTo>
                  <a:lnTo>
                    <a:pt x="1827457" y="3116956"/>
                  </a:lnTo>
                  <a:lnTo>
                    <a:pt x="1874458" y="3116956"/>
                  </a:lnTo>
                  <a:lnTo>
                    <a:pt x="2101801" y="3053084"/>
                  </a:lnTo>
                  <a:lnTo>
                    <a:pt x="2231238" y="3014761"/>
                  </a:lnTo>
                  <a:lnTo>
                    <a:pt x="2273081" y="2989212"/>
                  </a:lnTo>
                  <a:lnTo>
                    <a:pt x="2314235" y="2963663"/>
                  </a:lnTo>
                  <a:lnTo>
                    <a:pt x="2354676" y="2950889"/>
                  </a:lnTo>
                  <a:lnTo>
                    <a:pt x="2394381" y="2925340"/>
                  </a:lnTo>
                  <a:lnTo>
                    <a:pt x="2433326" y="2899791"/>
                  </a:lnTo>
                  <a:lnTo>
                    <a:pt x="2471487" y="2874242"/>
                  </a:lnTo>
                  <a:lnTo>
                    <a:pt x="2508842" y="2848693"/>
                  </a:lnTo>
                  <a:lnTo>
                    <a:pt x="2545367" y="2823145"/>
                  </a:lnTo>
                  <a:lnTo>
                    <a:pt x="2581039" y="2797596"/>
                  </a:lnTo>
                  <a:lnTo>
                    <a:pt x="2615835" y="2772047"/>
                  </a:lnTo>
                  <a:lnTo>
                    <a:pt x="2649731" y="2733724"/>
                  </a:lnTo>
                  <a:lnTo>
                    <a:pt x="2682703" y="2708175"/>
                  </a:lnTo>
                  <a:lnTo>
                    <a:pt x="2714729" y="2669852"/>
                  </a:lnTo>
                  <a:lnTo>
                    <a:pt x="2745785" y="2644303"/>
                  </a:lnTo>
                  <a:lnTo>
                    <a:pt x="2775847" y="2605980"/>
                  </a:lnTo>
                  <a:lnTo>
                    <a:pt x="2804893" y="2567656"/>
                  </a:lnTo>
                  <a:lnTo>
                    <a:pt x="2832899" y="2529333"/>
                  </a:lnTo>
                  <a:lnTo>
                    <a:pt x="2859842" y="2503784"/>
                  </a:lnTo>
                  <a:lnTo>
                    <a:pt x="2885698" y="2465461"/>
                  </a:lnTo>
                  <a:lnTo>
                    <a:pt x="2910444" y="2427138"/>
                  </a:lnTo>
                  <a:lnTo>
                    <a:pt x="2934056" y="2388815"/>
                  </a:lnTo>
                  <a:lnTo>
                    <a:pt x="2956512" y="2337717"/>
                  </a:lnTo>
                  <a:lnTo>
                    <a:pt x="2977788" y="2299394"/>
                  </a:lnTo>
                  <a:lnTo>
                    <a:pt x="2997860" y="2261071"/>
                  </a:lnTo>
                  <a:lnTo>
                    <a:pt x="3016706" y="2222747"/>
                  </a:lnTo>
                  <a:lnTo>
                    <a:pt x="3034301" y="2171650"/>
                  </a:lnTo>
                  <a:lnTo>
                    <a:pt x="3050623" y="2146101"/>
                  </a:lnTo>
                  <a:lnTo>
                    <a:pt x="3065648" y="2095003"/>
                  </a:lnTo>
                  <a:lnTo>
                    <a:pt x="3079353" y="2056680"/>
                  </a:lnTo>
                  <a:lnTo>
                    <a:pt x="3091715" y="2005582"/>
                  </a:lnTo>
                  <a:lnTo>
                    <a:pt x="3102710" y="1967259"/>
                  </a:lnTo>
                  <a:lnTo>
                    <a:pt x="3112314" y="1916161"/>
                  </a:lnTo>
                  <a:lnTo>
                    <a:pt x="3120505" y="1877838"/>
                  </a:lnTo>
                  <a:lnTo>
                    <a:pt x="3127259" y="1826740"/>
                  </a:lnTo>
                  <a:lnTo>
                    <a:pt x="3132553" y="1775643"/>
                  </a:lnTo>
                  <a:lnTo>
                    <a:pt x="3136363" y="1724545"/>
                  </a:lnTo>
                  <a:lnTo>
                    <a:pt x="3138666" y="1686222"/>
                  </a:lnTo>
                  <a:lnTo>
                    <a:pt x="3139439" y="1635124"/>
                  </a:lnTo>
                  <a:lnTo>
                    <a:pt x="3138666" y="1584027"/>
                  </a:lnTo>
                  <a:lnTo>
                    <a:pt x="3136363" y="1532929"/>
                  </a:lnTo>
                  <a:lnTo>
                    <a:pt x="3132553" y="1481831"/>
                  </a:lnTo>
                  <a:lnTo>
                    <a:pt x="3127259" y="1443508"/>
                  </a:lnTo>
                  <a:lnTo>
                    <a:pt x="3120505" y="1392410"/>
                  </a:lnTo>
                  <a:lnTo>
                    <a:pt x="3112314" y="1341313"/>
                  </a:lnTo>
                  <a:lnTo>
                    <a:pt x="3102710" y="1302990"/>
                  </a:lnTo>
                  <a:lnTo>
                    <a:pt x="3091715" y="1251892"/>
                  </a:lnTo>
                  <a:lnTo>
                    <a:pt x="3079353" y="1200794"/>
                  </a:lnTo>
                  <a:lnTo>
                    <a:pt x="3065648" y="1162471"/>
                  </a:lnTo>
                  <a:lnTo>
                    <a:pt x="3050623" y="1124148"/>
                  </a:lnTo>
                  <a:lnTo>
                    <a:pt x="3034301" y="1073050"/>
                  </a:lnTo>
                  <a:lnTo>
                    <a:pt x="3016706" y="1034727"/>
                  </a:lnTo>
                  <a:lnTo>
                    <a:pt x="2997860" y="996404"/>
                  </a:lnTo>
                  <a:lnTo>
                    <a:pt x="2977788" y="945306"/>
                  </a:lnTo>
                  <a:lnTo>
                    <a:pt x="2956512" y="906983"/>
                  </a:lnTo>
                  <a:lnTo>
                    <a:pt x="2934056" y="868660"/>
                  </a:lnTo>
                  <a:lnTo>
                    <a:pt x="2910444" y="830336"/>
                  </a:lnTo>
                  <a:lnTo>
                    <a:pt x="2885698" y="792013"/>
                  </a:lnTo>
                  <a:lnTo>
                    <a:pt x="2859842" y="753690"/>
                  </a:lnTo>
                  <a:lnTo>
                    <a:pt x="2832899" y="715367"/>
                  </a:lnTo>
                  <a:lnTo>
                    <a:pt x="2804893" y="677043"/>
                  </a:lnTo>
                  <a:lnTo>
                    <a:pt x="2775847" y="651495"/>
                  </a:lnTo>
                  <a:lnTo>
                    <a:pt x="2745785" y="613171"/>
                  </a:lnTo>
                  <a:lnTo>
                    <a:pt x="2714729" y="574848"/>
                  </a:lnTo>
                  <a:lnTo>
                    <a:pt x="2682703" y="549299"/>
                  </a:lnTo>
                  <a:lnTo>
                    <a:pt x="2649731" y="510976"/>
                  </a:lnTo>
                  <a:lnTo>
                    <a:pt x="2615835" y="485427"/>
                  </a:lnTo>
                  <a:lnTo>
                    <a:pt x="2581039" y="459878"/>
                  </a:lnTo>
                  <a:lnTo>
                    <a:pt x="2545367" y="421555"/>
                  </a:lnTo>
                  <a:lnTo>
                    <a:pt x="2508842" y="396006"/>
                  </a:lnTo>
                  <a:lnTo>
                    <a:pt x="2471487" y="370457"/>
                  </a:lnTo>
                  <a:lnTo>
                    <a:pt x="2433326" y="344909"/>
                  </a:lnTo>
                  <a:lnTo>
                    <a:pt x="2394381" y="319360"/>
                  </a:lnTo>
                  <a:lnTo>
                    <a:pt x="2354676" y="306585"/>
                  </a:lnTo>
                  <a:lnTo>
                    <a:pt x="2314235" y="281037"/>
                  </a:lnTo>
                  <a:lnTo>
                    <a:pt x="2273081" y="255488"/>
                  </a:lnTo>
                  <a:lnTo>
                    <a:pt x="2188727" y="229939"/>
                  </a:lnTo>
                  <a:lnTo>
                    <a:pt x="2145574" y="204390"/>
                  </a:lnTo>
                  <a:lnTo>
                    <a:pt x="1920979" y="140518"/>
                  </a:lnTo>
                  <a:lnTo>
                    <a:pt x="1874458" y="140518"/>
                  </a:lnTo>
                  <a:lnTo>
                    <a:pt x="1827457" y="127744"/>
                  </a:lnTo>
                  <a:lnTo>
                    <a:pt x="1732110" y="127744"/>
                  </a:lnTo>
                  <a:lnTo>
                    <a:pt x="1683810" y="114969"/>
                  </a:lnTo>
                  <a:lnTo>
                    <a:pt x="1635124" y="114969"/>
                  </a:lnTo>
                  <a:lnTo>
                    <a:pt x="1635124" y="0"/>
                  </a:lnTo>
                  <a:lnTo>
                    <a:pt x="1872525" y="0"/>
                  </a:lnTo>
                  <a:lnTo>
                    <a:pt x="1964659" y="25548"/>
                  </a:lnTo>
                  <a:lnTo>
                    <a:pt x="2010044" y="25548"/>
                  </a:lnTo>
                  <a:lnTo>
                    <a:pt x="2143237" y="63872"/>
                  </a:lnTo>
                  <a:lnTo>
                    <a:pt x="2186585" y="89420"/>
                  </a:lnTo>
                  <a:lnTo>
                    <a:pt x="2271589" y="114969"/>
                  </a:lnTo>
                  <a:lnTo>
                    <a:pt x="2313207" y="140518"/>
                  </a:lnTo>
                  <a:lnTo>
                    <a:pt x="2354211" y="153292"/>
                  </a:lnTo>
                  <a:lnTo>
                    <a:pt x="2394581" y="178841"/>
                  </a:lnTo>
                  <a:lnTo>
                    <a:pt x="2434298" y="191616"/>
                  </a:lnTo>
                  <a:lnTo>
                    <a:pt x="2473342" y="217165"/>
                  </a:lnTo>
                  <a:lnTo>
                    <a:pt x="2511696" y="242713"/>
                  </a:lnTo>
                  <a:lnTo>
                    <a:pt x="2549338" y="268262"/>
                  </a:lnTo>
                  <a:lnTo>
                    <a:pt x="2586251" y="293811"/>
                  </a:lnTo>
                  <a:lnTo>
                    <a:pt x="2622415" y="319360"/>
                  </a:lnTo>
                  <a:lnTo>
                    <a:pt x="2657812" y="344909"/>
                  </a:lnTo>
                  <a:lnTo>
                    <a:pt x="2692421" y="383232"/>
                  </a:lnTo>
                  <a:lnTo>
                    <a:pt x="2726223" y="408781"/>
                  </a:lnTo>
                  <a:lnTo>
                    <a:pt x="2759200" y="434330"/>
                  </a:lnTo>
                  <a:lnTo>
                    <a:pt x="2791332" y="472653"/>
                  </a:lnTo>
                  <a:lnTo>
                    <a:pt x="2822601" y="498202"/>
                  </a:lnTo>
                  <a:lnTo>
                    <a:pt x="2852986" y="536525"/>
                  </a:lnTo>
                  <a:lnTo>
                    <a:pt x="2882469" y="562074"/>
                  </a:lnTo>
                  <a:lnTo>
                    <a:pt x="2911031" y="600397"/>
                  </a:lnTo>
                  <a:lnTo>
                    <a:pt x="2938652" y="638720"/>
                  </a:lnTo>
                  <a:lnTo>
                    <a:pt x="2965313" y="677043"/>
                  </a:lnTo>
                  <a:lnTo>
                    <a:pt x="2990996" y="715367"/>
                  </a:lnTo>
                  <a:lnTo>
                    <a:pt x="3015680" y="753690"/>
                  </a:lnTo>
                  <a:lnTo>
                    <a:pt x="3039347" y="792013"/>
                  </a:lnTo>
                  <a:lnTo>
                    <a:pt x="3061978" y="830336"/>
                  </a:lnTo>
                  <a:lnTo>
                    <a:pt x="3083553" y="868660"/>
                  </a:lnTo>
                  <a:lnTo>
                    <a:pt x="3104053" y="906983"/>
                  </a:lnTo>
                  <a:lnTo>
                    <a:pt x="3123460" y="945306"/>
                  </a:lnTo>
                  <a:lnTo>
                    <a:pt x="3141753" y="996404"/>
                  </a:lnTo>
                  <a:lnTo>
                    <a:pt x="3158914" y="1034727"/>
                  </a:lnTo>
                  <a:lnTo>
                    <a:pt x="3174924" y="1073050"/>
                  </a:lnTo>
                  <a:lnTo>
                    <a:pt x="3189763" y="1124148"/>
                  </a:lnTo>
                  <a:lnTo>
                    <a:pt x="3203412" y="1162471"/>
                  </a:lnTo>
                  <a:lnTo>
                    <a:pt x="3215852" y="1213569"/>
                  </a:lnTo>
                  <a:lnTo>
                    <a:pt x="3227065" y="1251892"/>
                  </a:lnTo>
                  <a:lnTo>
                    <a:pt x="3237029" y="1302990"/>
                  </a:lnTo>
                  <a:lnTo>
                    <a:pt x="3245728" y="1341313"/>
                  </a:lnTo>
                  <a:lnTo>
                    <a:pt x="3253141" y="1392410"/>
                  </a:lnTo>
                  <a:lnTo>
                    <a:pt x="3259249" y="1443508"/>
                  </a:lnTo>
                  <a:lnTo>
                    <a:pt x="3264033" y="1481831"/>
                  </a:lnTo>
                  <a:lnTo>
                    <a:pt x="3267474" y="1532929"/>
                  </a:lnTo>
                  <a:lnTo>
                    <a:pt x="3269552" y="1584027"/>
                  </a:lnTo>
                  <a:lnTo>
                    <a:pt x="3270249" y="1635124"/>
                  </a:lnTo>
                  <a:lnTo>
                    <a:pt x="3269552" y="1686222"/>
                  </a:lnTo>
                  <a:lnTo>
                    <a:pt x="3267474" y="1724545"/>
                  </a:lnTo>
                  <a:lnTo>
                    <a:pt x="3264033" y="1775643"/>
                  </a:lnTo>
                  <a:lnTo>
                    <a:pt x="3259249" y="1826740"/>
                  </a:lnTo>
                  <a:lnTo>
                    <a:pt x="3253141" y="1865064"/>
                  </a:lnTo>
                  <a:lnTo>
                    <a:pt x="3245728" y="1916161"/>
                  </a:lnTo>
                  <a:lnTo>
                    <a:pt x="3237029" y="1967259"/>
                  </a:lnTo>
                  <a:lnTo>
                    <a:pt x="3227065" y="2005582"/>
                  </a:lnTo>
                  <a:lnTo>
                    <a:pt x="3215852" y="2056680"/>
                  </a:lnTo>
                  <a:lnTo>
                    <a:pt x="3203412" y="2095003"/>
                  </a:lnTo>
                  <a:lnTo>
                    <a:pt x="3189763" y="2146101"/>
                  </a:lnTo>
                  <a:lnTo>
                    <a:pt x="3174924" y="2171650"/>
                  </a:lnTo>
                  <a:lnTo>
                    <a:pt x="3158914" y="2222747"/>
                  </a:lnTo>
                  <a:lnTo>
                    <a:pt x="3141753" y="2261071"/>
                  </a:lnTo>
                  <a:lnTo>
                    <a:pt x="3123460" y="2299394"/>
                  </a:lnTo>
                  <a:lnTo>
                    <a:pt x="3104053" y="2337717"/>
                  </a:lnTo>
                  <a:lnTo>
                    <a:pt x="3083553" y="2388815"/>
                  </a:lnTo>
                  <a:lnTo>
                    <a:pt x="3061978" y="2427138"/>
                  </a:lnTo>
                  <a:lnTo>
                    <a:pt x="3039347" y="2465461"/>
                  </a:lnTo>
                  <a:lnTo>
                    <a:pt x="3015680" y="2503784"/>
                  </a:lnTo>
                  <a:lnTo>
                    <a:pt x="2990996" y="2542108"/>
                  </a:lnTo>
                  <a:lnTo>
                    <a:pt x="2965313" y="2580431"/>
                  </a:lnTo>
                  <a:lnTo>
                    <a:pt x="2938652" y="2605980"/>
                  </a:lnTo>
                  <a:lnTo>
                    <a:pt x="2911031" y="2644303"/>
                  </a:lnTo>
                  <a:lnTo>
                    <a:pt x="2882469" y="2682626"/>
                  </a:lnTo>
                  <a:lnTo>
                    <a:pt x="2852986" y="2720949"/>
                  </a:lnTo>
                  <a:lnTo>
                    <a:pt x="2822601" y="2746498"/>
                  </a:lnTo>
                  <a:lnTo>
                    <a:pt x="2791332" y="2784821"/>
                  </a:lnTo>
                  <a:lnTo>
                    <a:pt x="2759200" y="2810370"/>
                  </a:lnTo>
                  <a:lnTo>
                    <a:pt x="2726223" y="2848693"/>
                  </a:lnTo>
                  <a:lnTo>
                    <a:pt x="2692421" y="2874242"/>
                  </a:lnTo>
                  <a:lnTo>
                    <a:pt x="2657812" y="2899791"/>
                  </a:lnTo>
                  <a:lnTo>
                    <a:pt x="2622415" y="2925340"/>
                  </a:lnTo>
                  <a:lnTo>
                    <a:pt x="2586251" y="2950889"/>
                  </a:lnTo>
                  <a:lnTo>
                    <a:pt x="2549338" y="2989212"/>
                  </a:lnTo>
                  <a:lnTo>
                    <a:pt x="2511696" y="3001986"/>
                  </a:lnTo>
                  <a:lnTo>
                    <a:pt x="2473342" y="3027535"/>
                  </a:lnTo>
                  <a:lnTo>
                    <a:pt x="2434298" y="3053084"/>
                  </a:lnTo>
                  <a:lnTo>
                    <a:pt x="2394581" y="3078633"/>
                  </a:lnTo>
                  <a:lnTo>
                    <a:pt x="2354211" y="3091407"/>
                  </a:lnTo>
                  <a:lnTo>
                    <a:pt x="2313207" y="3116956"/>
                  </a:lnTo>
                  <a:lnTo>
                    <a:pt x="2271589" y="3129731"/>
                  </a:lnTo>
                  <a:close/>
                </a:path>
                <a:path w="3270250" h="3257550">
                  <a:moveTo>
                    <a:pt x="1825815" y="3257475"/>
                  </a:moveTo>
                  <a:lnTo>
                    <a:pt x="1444434" y="3257475"/>
                  </a:lnTo>
                  <a:lnTo>
                    <a:pt x="1397723" y="3244700"/>
                  </a:lnTo>
                  <a:lnTo>
                    <a:pt x="1872525" y="3244700"/>
                  </a:lnTo>
                  <a:lnTo>
                    <a:pt x="1825815" y="32574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5">
              <a:extLst>
                <a:ext uri="{FF2B5EF4-FFF2-40B4-BE49-F238E27FC236}">
                  <a16:creationId xmlns:a16="http://schemas.microsoft.com/office/drawing/2014/main" id="{B5A08DDD-F9BC-4EA3-AC98-55AA55A4C21E}"/>
                </a:ext>
              </a:extLst>
            </p:cNvPr>
            <p:cNvSpPr/>
            <p:nvPr/>
          </p:nvSpPr>
          <p:spPr>
            <a:xfrm>
              <a:off x="1555619" y="3239961"/>
              <a:ext cx="2568575" cy="3263900"/>
            </a:xfrm>
            <a:custGeom>
              <a:avLst/>
              <a:gdLst/>
              <a:ahLst/>
              <a:cxnLst/>
              <a:rect l="l" t="t" r="r" b="b"/>
              <a:pathLst>
                <a:path w="2568575" h="3263900">
                  <a:moveTo>
                    <a:pt x="1099415" y="12700"/>
                  </a:moveTo>
                  <a:lnTo>
                    <a:pt x="968316" y="12700"/>
                  </a:lnTo>
                  <a:lnTo>
                    <a:pt x="984210" y="0"/>
                  </a:lnTo>
                  <a:lnTo>
                    <a:pt x="1050555" y="0"/>
                  </a:lnTo>
                  <a:lnTo>
                    <a:pt x="1099415" y="12700"/>
                  </a:lnTo>
                  <a:close/>
                </a:path>
                <a:path w="2568575" h="3263900">
                  <a:moveTo>
                    <a:pt x="1576883" y="3136900"/>
                  </a:moveTo>
                  <a:lnTo>
                    <a:pt x="1091533" y="3136900"/>
                  </a:lnTo>
                  <a:lnTo>
                    <a:pt x="1137945" y="3124200"/>
                  </a:lnTo>
                  <a:lnTo>
                    <a:pt x="1184193" y="3124200"/>
                  </a:lnTo>
                  <a:lnTo>
                    <a:pt x="1456267" y="3048000"/>
                  </a:lnTo>
                  <a:lnTo>
                    <a:pt x="1500381" y="3022600"/>
                  </a:lnTo>
                  <a:lnTo>
                    <a:pt x="1544048" y="3009900"/>
                  </a:lnTo>
                  <a:lnTo>
                    <a:pt x="1587234" y="2984500"/>
                  </a:lnTo>
                  <a:lnTo>
                    <a:pt x="1629903" y="2971800"/>
                  </a:lnTo>
                  <a:lnTo>
                    <a:pt x="1713550" y="2921000"/>
                  </a:lnTo>
                  <a:lnTo>
                    <a:pt x="1754456" y="2895600"/>
                  </a:lnTo>
                  <a:lnTo>
                    <a:pt x="1794705" y="2870200"/>
                  </a:lnTo>
                  <a:lnTo>
                    <a:pt x="1834261" y="2844800"/>
                  </a:lnTo>
                  <a:lnTo>
                    <a:pt x="1872875" y="2806700"/>
                  </a:lnTo>
                  <a:lnTo>
                    <a:pt x="1910314" y="2781300"/>
                  </a:lnTo>
                  <a:lnTo>
                    <a:pt x="1946568" y="2743200"/>
                  </a:lnTo>
                  <a:lnTo>
                    <a:pt x="1981626" y="2717800"/>
                  </a:lnTo>
                  <a:lnTo>
                    <a:pt x="2015476" y="2679700"/>
                  </a:lnTo>
                  <a:lnTo>
                    <a:pt x="2048109" y="2641600"/>
                  </a:lnTo>
                  <a:lnTo>
                    <a:pt x="2079512" y="2603500"/>
                  </a:lnTo>
                  <a:lnTo>
                    <a:pt x="2109676" y="2578100"/>
                  </a:lnTo>
                  <a:lnTo>
                    <a:pt x="2138589" y="2540000"/>
                  </a:lnTo>
                  <a:lnTo>
                    <a:pt x="2166240" y="2501900"/>
                  </a:lnTo>
                  <a:lnTo>
                    <a:pt x="2192619" y="2463800"/>
                  </a:lnTo>
                  <a:lnTo>
                    <a:pt x="2217714" y="2413000"/>
                  </a:lnTo>
                  <a:lnTo>
                    <a:pt x="2241515" y="2374900"/>
                  </a:lnTo>
                  <a:lnTo>
                    <a:pt x="2264010" y="2336800"/>
                  </a:lnTo>
                  <a:lnTo>
                    <a:pt x="2285189" y="2298700"/>
                  </a:lnTo>
                  <a:lnTo>
                    <a:pt x="2305041" y="2247900"/>
                  </a:lnTo>
                  <a:lnTo>
                    <a:pt x="2323555" y="2209800"/>
                  </a:lnTo>
                  <a:lnTo>
                    <a:pt x="2340720" y="2171700"/>
                  </a:lnTo>
                  <a:lnTo>
                    <a:pt x="2356524" y="2120900"/>
                  </a:lnTo>
                  <a:lnTo>
                    <a:pt x="2370958" y="2082800"/>
                  </a:lnTo>
                  <a:lnTo>
                    <a:pt x="2384011" y="2032000"/>
                  </a:lnTo>
                  <a:lnTo>
                    <a:pt x="2395670" y="1993900"/>
                  </a:lnTo>
                  <a:lnTo>
                    <a:pt x="2405926" y="1943100"/>
                  </a:lnTo>
                  <a:lnTo>
                    <a:pt x="2414768" y="1892300"/>
                  </a:lnTo>
                  <a:lnTo>
                    <a:pt x="2422184" y="1854200"/>
                  </a:lnTo>
                  <a:lnTo>
                    <a:pt x="2428164" y="1803400"/>
                  </a:lnTo>
                  <a:lnTo>
                    <a:pt x="2432697" y="1752600"/>
                  </a:lnTo>
                  <a:lnTo>
                    <a:pt x="2435771" y="1714500"/>
                  </a:lnTo>
                  <a:lnTo>
                    <a:pt x="2437377" y="1663700"/>
                  </a:lnTo>
                  <a:lnTo>
                    <a:pt x="2437502" y="1612900"/>
                  </a:lnTo>
                  <a:lnTo>
                    <a:pt x="2436137" y="1562100"/>
                  </a:lnTo>
                  <a:lnTo>
                    <a:pt x="2433270" y="1524000"/>
                  </a:lnTo>
                  <a:lnTo>
                    <a:pt x="2428890" y="1473200"/>
                  </a:lnTo>
                  <a:lnTo>
                    <a:pt x="2422987" y="1422400"/>
                  </a:lnTo>
                  <a:lnTo>
                    <a:pt x="2415549" y="1384300"/>
                  </a:lnTo>
                  <a:lnTo>
                    <a:pt x="2406565" y="1333500"/>
                  </a:lnTo>
                  <a:lnTo>
                    <a:pt x="2396026" y="1282700"/>
                  </a:lnTo>
                  <a:lnTo>
                    <a:pt x="2383919" y="1231900"/>
                  </a:lnTo>
                  <a:lnTo>
                    <a:pt x="2370233" y="1193800"/>
                  </a:lnTo>
                  <a:lnTo>
                    <a:pt x="2355046" y="1143000"/>
                  </a:lnTo>
                  <a:lnTo>
                    <a:pt x="2338458" y="1092200"/>
                  </a:lnTo>
                  <a:lnTo>
                    <a:pt x="2320498" y="1054100"/>
                  </a:lnTo>
                  <a:lnTo>
                    <a:pt x="2301193" y="1003300"/>
                  </a:lnTo>
                  <a:lnTo>
                    <a:pt x="2280571" y="965200"/>
                  </a:lnTo>
                  <a:lnTo>
                    <a:pt x="2258661" y="927100"/>
                  </a:lnTo>
                  <a:lnTo>
                    <a:pt x="2235490" y="876300"/>
                  </a:lnTo>
                  <a:lnTo>
                    <a:pt x="2211087" y="838200"/>
                  </a:lnTo>
                  <a:lnTo>
                    <a:pt x="2185479" y="800100"/>
                  </a:lnTo>
                  <a:lnTo>
                    <a:pt x="2158695" y="762000"/>
                  </a:lnTo>
                  <a:lnTo>
                    <a:pt x="2130762" y="723900"/>
                  </a:lnTo>
                  <a:lnTo>
                    <a:pt x="2101708" y="685800"/>
                  </a:lnTo>
                  <a:lnTo>
                    <a:pt x="2071562" y="647700"/>
                  </a:lnTo>
                  <a:lnTo>
                    <a:pt x="2040351" y="622300"/>
                  </a:lnTo>
                  <a:lnTo>
                    <a:pt x="2008103" y="584200"/>
                  </a:lnTo>
                  <a:lnTo>
                    <a:pt x="1974846" y="546100"/>
                  </a:lnTo>
                  <a:lnTo>
                    <a:pt x="1940609" y="520700"/>
                  </a:lnTo>
                  <a:lnTo>
                    <a:pt x="1905419" y="482600"/>
                  </a:lnTo>
                  <a:lnTo>
                    <a:pt x="1869305" y="457200"/>
                  </a:lnTo>
                  <a:lnTo>
                    <a:pt x="1832293" y="431800"/>
                  </a:lnTo>
                  <a:lnTo>
                    <a:pt x="1794413" y="406400"/>
                  </a:lnTo>
                  <a:lnTo>
                    <a:pt x="1755692" y="381000"/>
                  </a:lnTo>
                  <a:lnTo>
                    <a:pt x="1716158" y="355600"/>
                  </a:lnTo>
                  <a:lnTo>
                    <a:pt x="1675839" y="330200"/>
                  </a:lnTo>
                  <a:lnTo>
                    <a:pt x="1634763" y="304800"/>
                  </a:lnTo>
                  <a:lnTo>
                    <a:pt x="1592959" y="279400"/>
                  </a:lnTo>
                  <a:lnTo>
                    <a:pt x="1550453" y="266700"/>
                  </a:lnTo>
                  <a:lnTo>
                    <a:pt x="1507275" y="241300"/>
                  </a:lnTo>
                  <a:lnTo>
                    <a:pt x="1419012" y="215900"/>
                  </a:lnTo>
                  <a:lnTo>
                    <a:pt x="1373982" y="190500"/>
                  </a:lnTo>
                  <a:lnTo>
                    <a:pt x="1328392" y="177800"/>
                  </a:lnTo>
                  <a:lnTo>
                    <a:pt x="1282269" y="177800"/>
                  </a:lnTo>
                  <a:lnTo>
                    <a:pt x="1140982" y="139700"/>
                  </a:lnTo>
                  <a:lnTo>
                    <a:pt x="1044638" y="139700"/>
                  </a:lnTo>
                  <a:lnTo>
                    <a:pt x="995905" y="127000"/>
                  </a:lnTo>
                  <a:lnTo>
                    <a:pt x="963596" y="127000"/>
                  </a:lnTo>
                  <a:lnTo>
                    <a:pt x="950590" y="114300"/>
                  </a:lnTo>
                  <a:lnTo>
                    <a:pt x="940674" y="101600"/>
                  </a:lnTo>
                  <a:lnTo>
                    <a:pt x="934771" y="76200"/>
                  </a:lnTo>
                  <a:lnTo>
                    <a:pt x="933282" y="63500"/>
                  </a:lnTo>
                  <a:lnTo>
                    <a:pt x="936170" y="50800"/>
                  </a:lnTo>
                  <a:lnTo>
                    <a:pt x="943399" y="25400"/>
                  </a:lnTo>
                  <a:lnTo>
                    <a:pt x="954452" y="12700"/>
                  </a:lnTo>
                  <a:lnTo>
                    <a:pt x="1147911" y="12700"/>
                  </a:lnTo>
                  <a:lnTo>
                    <a:pt x="1196017" y="25400"/>
                  </a:lnTo>
                  <a:lnTo>
                    <a:pt x="1243710" y="25400"/>
                  </a:lnTo>
                  <a:lnTo>
                    <a:pt x="1475122" y="88900"/>
                  </a:lnTo>
                  <a:lnTo>
                    <a:pt x="1519823" y="114300"/>
                  </a:lnTo>
                  <a:lnTo>
                    <a:pt x="1607450" y="139700"/>
                  </a:lnTo>
                  <a:lnTo>
                    <a:pt x="1692547" y="190500"/>
                  </a:lnTo>
                  <a:lnTo>
                    <a:pt x="1734086" y="203200"/>
                  </a:lnTo>
                  <a:lnTo>
                    <a:pt x="1774919" y="228600"/>
                  </a:lnTo>
                  <a:lnTo>
                    <a:pt x="1815022" y="254000"/>
                  </a:lnTo>
                  <a:lnTo>
                    <a:pt x="1854371" y="279400"/>
                  </a:lnTo>
                  <a:lnTo>
                    <a:pt x="1892941" y="317500"/>
                  </a:lnTo>
                  <a:lnTo>
                    <a:pt x="1930708" y="342900"/>
                  </a:lnTo>
                  <a:lnTo>
                    <a:pt x="1967648" y="368300"/>
                  </a:lnTo>
                  <a:lnTo>
                    <a:pt x="2003736" y="393700"/>
                  </a:lnTo>
                  <a:lnTo>
                    <a:pt x="2038948" y="431800"/>
                  </a:lnTo>
                  <a:lnTo>
                    <a:pt x="2073259" y="457200"/>
                  </a:lnTo>
                  <a:lnTo>
                    <a:pt x="2106646" y="495300"/>
                  </a:lnTo>
                  <a:lnTo>
                    <a:pt x="2139083" y="533400"/>
                  </a:lnTo>
                  <a:lnTo>
                    <a:pt x="2170547" y="571500"/>
                  </a:lnTo>
                  <a:lnTo>
                    <a:pt x="2201014" y="596900"/>
                  </a:lnTo>
                  <a:lnTo>
                    <a:pt x="2230458" y="635000"/>
                  </a:lnTo>
                  <a:lnTo>
                    <a:pt x="2258855" y="673100"/>
                  </a:lnTo>
                  <a:lnTo>
                    <a:pt x="2286182" y="711200"/>
                  </a:lnTo>
                  <a:lnTo>
                    <a:pt x="2312413" y="762000"/>
                  </a:lnTo>
                  <a:lnTo>
                    <a:pt x="2337525" y="800100"/>
                  </a:lnTo>
                  <a:lnTo>
                    <a:pt x="2361493" y="838200"/>
                  </a:lnTo>
                  <a:lnTo>
                    <a:pt x="2384292" y="876300"/>
                  </a:lnTo>
                  <a:lnTo>
                    <a:pt x="2405899" y="927100"/>
                  </a:lnTo>
                  <a:lnTo>
                    <a:pt x="2426289" y="965200"/>
                  </a:lnTo>
                  <a:lnTo>
                    <a:pt x="2445437" y="1016000"/>
                  </a:lnTo>
                  <a:lnTo>
                    <a:pt x="2463320" y="1054100"/>
                  </a:lnTo>
                  <a:lnTo>
                    <a:pt x="2479913" y="1104900"/>
                  </a:lnTo>
                  <a:lnTo>
                    <a:pt x="2495191" y="1155700"/>
                  </a:lnTo>
                  <a:lnTo>
                    <a:pt x="2509060" y="1193800"/>
                  </a:lnTo>
                  <a:lnTo>
                    <a:pt x="2521450" y="1244600"/>
                  </a:lnTo>
                  <a:lnTo>
                    <a:pt x="2532370" y="1295400"/>
                  </a:lnTo>
                  <a:lnTo>
                    <a:pt x="2541829" y="1346200"/>
                  </a:lnTo>
                  <a:lnTo>
                    <a:pt x="2549836" y="1384300"/>
                  </a:lnTo>
                  <a:lnTo>
                    <a:pt x="2556402" y="1435100"/>
                  </a:lnTo>
                  <a:lnTo>
                    <a:pt x="2561535" y="1485900"/>
                  </a:lnTo>
                  <a:lnTo>
                    <a:pt x="2565245" y="1536700"/>
                  </a:lnTo>
                  <a:lnTo>
                    <a:pt x="2567542" y="1574800"/>
                  </a:lnTo>
                  <a:lnTo>
                    <a:pt x="2568350" y="1625600"/>
                  </a:lnTo>
                  <a:lnTo>
                    <a:pt x="2568038" y="1663700"/>
                  </a:lnTo>
                  <a:lnTo>
                    <a:pt x="2567934" y="1676400"/>
                  </a:lnTo>
                  <a:lnTo>
                    <a:pt x="2566048" y="1727200"/>
                  </a:lnTo>
                  <a:lnTo>
                    <a:pt x="2562786" y="1765300"/>
                  </a:lnTo>
                  <a:lnTo>
                    <a:pt x="2558159" y="1816100"/>
                  </a:lnTo>
                  <a:lnTo>
                    <a:pt x="2552175" y="1866900"/>
                  </a:lnTo>
                  <a:lnTo>
                    <a:pt x="2544845" y="1917700"/>
                  </a:lnTo>
                  <a:lnTo>
                    <a:pt x="2536177" y="1955800"/>
                  </a:lnTo>
                  <a:lnTo>
                    <a:pt x="2526181" y="2006600"/>
                  </a:lnTo>
                  <a:lnTo>
                    <a:pt x="2514867" y="2044700"/>
                  </a:lnTo>
                  <a:lnTo>
                    <a:pt x="2502244" y="2095500"/>
                  </a:lnTo>
                  <a:lnTo>
                    <a:pt x="2488321" y="2146300"/>
                  </a:lnTo>
                  <a:lnTo>
                    <a:pt x="2473109" y="2184400"/>
                  </a:lnTo>
                  <a:lnTo>
                    <a:pt x="2456616" y="2235200"/>
                  </a:lnTo>
                  <a:lnTo>
                    <a:pt x="2438852" y="2273300"/>
                  </a:lnTo>
                  <a:lnTo>
                    <a:pt x="2419827" y="2311400"/>
                  </a:lnTo>
                  <a:lnTo>
                    <a:pt x="2399550" y="2362200"/>
                  </a:lnTo>
                  <a:lnTo>
                    <a:pt x="2378031" y="2400300"/>
                  </a:lnTo>
                  <a:lnTo>
                    <a:pt x="2355279" y="2438400"/>
                  </a:lnTo>
                  <a:lnTo>
                    <a:pt x="2331303" y="2489200"/>
                  </a:lnTo>
                  <a:lnTo>
                    <a:pt x="2306114" y="2527300"/>
                  </a:lnTo>
                  <a:lnTo>
                    <a:pt x="2279720" y="2565400"/>
                  </a:lnTo>
                  <a:lnTo>
                    <a:pt x="2252131" y="2603500"/>
                  </a:lnTo>
                  <a:lnTo>
                    <a:pt x="2223357" y="2641600"/>
                  </a:lnTo>
                  <a:lnTo>
                    <a:pt x="2193406" y="2679700"/>
                  </a:lnTo>
                  <a:lnTo>
                    <a:pt x="2162290" y="2717800"/>
                  </a:lnTo>
                  <a:lnTo>
                    <a:pt x="2130016" y="2743200"/>
                  </a:lnTo>
                  <a:lnTo>
                    <a:pt x="2096595" y="2781300"/>
                  </a:lnTo>
                  <a:lnTo>
                    <a:pt x="2062037" y="2819400"/>
                  </a:lnTo>
                  <a:lnTo>
                    <a:pt x="2026349" y="2857500"/>
                  </a:lnTo>
                  <a:lnTo>
                    <a:pt x="1989543" y="2882900"/>
                  </a:lnTo>
                  <a:lnTo>
                    <a:pt x="1951628" y="2908300"/>
                  </a:lnTo>
                  <a:lnTo>
                    <a:pt x="1912612" y="2946400"/>
                  </a:lnTo>
                  <a:lnTo>
                    <a:pt x="1872713" y="2971800"/>
                  </a:lnTo>
                  <a:lnTo>
                    <a:pt x="1790990" y="3022600"/>
                  </a:lnTo>
                  <a:lnTo>
                    <a:pt x="1706904" y="3073400"/>
                  </a:lnTo>
                  <a:lnTo>
                    <a:pt x="1620702" y="3124200"/>
                  </a:lnTo>
                  <a:lnTo>
                    <a:pt x="1576883" y="3136900"/>
                  </a:lnTo>
                  <a:close/>
                </a:path>
                <a:path w="2568575" h="3263900">
                  <a:moveTo>
                    <a:pt x="1213181" y="3251200"/>
                  </a:moveTo>
                  <a:lnTo>
                    <a:pt x="649589" y="3251200"/>
                  </a:lnTo>
                  <a:lnTo>
                    <a:pt x="374054" y="3175000"/>
                  </a:lnTo>
                  <a:lnTo>
                    <a:pt x="329218" y="3149600"/>
                  </a:lnTo>
                  <a:lnTo>
                    <a:pt x="284774" y="3136900"/>
                  </a:lnTo>
                  <a:lnTo>
                    <a:pt x="240754" y="3111500"/>
                  </a:lnTo>
                  <a:lnTo>
                    <a:pt x="197188" y="3098800"/>
                  </a:lnTo>
                  <a:lnTo>
                    <a:pt x="111540" y="3048000"/>
                  </a:lnTo>
                  <a:lnTo>
                    <a:pt x="28076" y="2997200"/>
                  </a:lnTo>
                  <a:lnTo>
                    <a:pt x="9719" y="2984500"/>
                  </a:lnTo>
                  <a:lnTo>
                    <a:pt x="164" y="2959100"/>
                  </a:lnTo>
                  <a:lnTo>
                    <a:pt x="82" y="2946400"/>
                  </a:lnTo>
                  <a:lnTo>
                    <a:pt x="0" y="2933700"/>
                  </a:lnTo>
                  <a:lnTo>
                    <a:pt x="9812" y="2908300"/>
                  </a:lnTo>
                  <a:lnTo>
                    <a:pt x="28185" y="2882900"/>
                  </a:lnTo>
                  <a:lnTo>
                    <a:pt x="100488" y="2882900"/>
                  </a:lnTo>
                  <a:lnTo>
                    <a:pt x="141571" y="2908300"/>
                  </a:lnTo>
                  <a:lnTo>
                    <a:pt x="225541" y="2959100"/>
                  </a:lnTo>
                  <a:lnTo>
                    <a:pt x="311680" y="3009900"/>
                  </a:lnTo>
                  <a:lnTo>
                    <a:pt x="355475" y="3022600"/>
                  </a:lnTo>
                  <a:lnTo>
                    <a:pt x="399706" y="3048000"/>
                  </a:lnTo>
                  <a:lnTo>
                    <a:pt x="626172" y="3111500"/>
                  </a:lnTo>
                  <a:lnTo>
                    <a:pt x="672280" y="3111500"/>
                  </a:lnTo>
                  <a:lnTo>
                    <a:pt x="718577" y="3124200"/>
                  </a:lnTo>
                  <a:lnTo>
                    <a:pt x="765029" y="3124200"/>
                  </a:lnTo>
                  <a:lnTo>
                    <a:pt x="811599" y="3136900"/>
                  </a:lnTo>
                  <a:lnTo>
                    <a:pt x="1576883" y="3136900"/>
                  </a:lnTo>
                  <a:lnTo>
                    <a:pt x="1532628" y="3162300"/>
                  </a:lnTo>
                  <a:lnTo>
                    <a:pt x="1213181" y="3251200"/>
                  </a:lnTo>
                  <a:close/>
                </a:path>
                <a:path w="2568575" h="3263900">
                  <a:moveTo>
                    <a:pt x="1119729" y="3263900"/>
                  </a:moveTo>
                  <a:lnTo>
                    <a:pt x="743181" y="3263900"/>
                  </a:lnTo>
                  <a:lnTo>
                    <a:pt x="696312" y="3251200"/>
                  </a:lnTo>
                  <a:lnTo>
                    <a:pt x="1166535" y="3251200"/>
                  </a:lnTo>
                  <a:lnTo>
                    <a:pt x="1119729" y="3263900"/>
                  </a:lnTo>
                  <a:close/>
                </a:path>
              </a:pathLst>
            </a:custGeom>
            <a:solidFill>
              <a:srgbClr val="173D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7">
            <a:extLst>
              <a:ext uri="{FF2B5EF4-FFF2-40B4-BE49-F238E27FC236}">
                <a16:creationId xmlns:a16="http://schemas.microsoft.com/office/drawing/2014/main" id="{171DE518-4240-4628-9A61-6317FA3A786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87951" y="3269996"/>
            <a:ext cx="3270249" cy="3257547"/>
          </a:xfrm>
          <a:prstGeom prst="rect">
            <a:avLst/>
          </a:prstGeom>
        </p:spPr>
      </p:pic>
      <p:pic>
        <p:nvPicPr>
          <p:cNvPr id="20" name="object 8">
            <a:extLst>
              <a:ext uri="{FF2B5EF4-FFF2-40B4-BE49-F238E27FC236}">
                <a16:creationId xmlns:a16="http://schemas.microsoft.com/office/drawing/2014/main" id="{5146A00F-DC57-426E-A2EA-195983C5BB0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01200" y="3239802"/>
            <a:ext cx="3270249" cy="3257633"/>
          </a:xfrm>
          <a:prstGeom prst="rect">
            <a:avLst/>
          </a:prstGeom>
        </p:spPr>
      </p:pic>
      <p:pic>
        <p:nvPicPr>
          <p:cNvPr id="21" name="object 9">
            <a:extLst>
              <a:ext uri="{FF2B5EF4-FFF2-40B4-BE49-F238E27FC236}">
                <a16:creationId xmlns:a16="http://schemas.microsoft.com/office/drawing/2014/main" id="{48D26F2B-E05E-40E9-85CD-CF0C887CC7B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173200" y="3239959"/>
            <a:ext cx="3270249" cy="32576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9FA904-DD3C-4C85-94CE-E0F7BD5F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7CDF6-4F3C-4FE3-B149-32FDF28E87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64C149-218F-43C7-B0CF-BB82966659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C042AE-26B5-4131-AA64-995825AB73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2AB9C8-0D33-4754-8602-01714610B2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64DB4F-A98D-4405-BA40-4534580B0A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0D47DE-4C10-40B7-8F7B-7979D91FFA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2989FA-B968-439C-88BD-DA60FD3B2B8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081447E-8356-4314-B343-CBECA69A35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114078D-6D88-4802-8366-FCEA0CBFA6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A771329-380D-42E4-8CC3-E99D876BCAE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BD6A027-AB50-449C-B9AD-B1E3DF6F731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D92CF81-A56D-4570-B3DE-19B629845CE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9965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B1C655FE-FA1D-4109-A0F6-A547B95C0F0E}"/>
              </a:ext>
            </a:extLst>
          </p:cNvPr>
          <p:cNvSpPr/>
          <p:nvPr/>
        </p:nvSpPr>
        <p:spPr>
          <a:xfrm>
            <a:off x="838200" y="3452815"/>
            <a:ext cx="5336414" cy="5377273"/>
          </a:xfrm>
          <a:prstGeom prst="ellipse">
            <a:avLst/>
          </a:prstGeom>
          <a:blipFill dpi="0" rotWithShape="1">
            <a:blip r:embed="rId2"/>
            <a:srcRect/>
            <a:stretch>
              <a:fillRect l="-14380" r="-47056" b="-2896"/>
            </a:stretch>
          </a:blip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F70F36-5250-441D-9FE1-E61B308AC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4BE4A4-3038-4B58-8B29-392966FBA0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3426131"/>
            <a:ext cx="5336414" cy="5383624"/>
          </a:xfrm>
        </p:spPr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D79C1C-58CB-4718-91BC-123733EE8E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669B6E-DE5D-49EE-89AE-27E06AB6FD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D4A9849-DCF9-43A9-90B8-5CB9714DC1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DD0AEA5-ADB8-4006-9569-E04628E344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D7C38A-D298-45E7-B2D0-67189C3D2E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C30149-0C0E-454A-AA53-D934ABEDA2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EC3C89E-89E1-4BA6-BE4F-46170B3602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88B744B-FF95-4E2B-A8A8-071552949A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E67253A-E4AE-4D1B-936A-E79A806A2DC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22BE699-3A8F-4809-82A0-978E0A2DA43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805594C-5CAA-4446-A508-7B2B8EB1B9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A936638-D920-4C8E-B674-91A0A020E36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73026B19-38CD-46B8-A959-D1E4ECF33F6D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6715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65A79-D526-4108-8F57-4D365F4AAA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0217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337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832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1B93DC-BEA7-4D82-BD4D-FA5E54A868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E5B9C5-1E04-4F9C-9D00-FB70831B9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5934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0EE37D-BE65-4768-9D20-EC4F77CE37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ADCFA5-A2D5-47E8-B737-3F448FF2B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656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CD1B99-5A84-4C16-A7BC-6FD2639383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A5330E-CF15-4E35-A1AF-74077406E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CCDE8-C220-456E-937B-F81984E62C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5581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8094D1-EE34-4BEB-BEF4-78A2D06FEC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74D214-523B-4519-B401-571F5BB67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64C23-6E70-42FA-8D7B-87BBF4E8EE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7853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85EFC9-38EA-42A7-981C-354048778E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8BA8FB-EC8C-4BB8-A22C-5DD813AD91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9A410A-53DB-4123-ACF1-6D02A3BD8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9425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9B3842-3DB2-4EEE-A1F5-220FC748DF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8BAC1E-9A71-40F8-8908-71EC765B24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F924C9-E6B2-449A-A0E9-8D9617B28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6053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4D9A7-4EF3-4ACB-A2BB-35777B8A2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05A72-FCB9-400E-AC58-5FD6CEC516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18F8A3-C175-47CA-BA5E-7A7F76F927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4EE802-351E-48E9-B1A4-1106C2DDBE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122824-8CA7-463B-B7C5-9F0453934F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269370-5B69-4B56-B558-D35711E103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B51337-CDFF-405A-B145-95C052D289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55F0918-60B1-456A-97D8-9B3AB047E3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E38E1FD-30D7-4453-BA6D-B943D71B484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C5F94DC-DDC2-4F29-B626-6C8122077DCD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9" name="bg object 22" descr="Cricket equipment">
            <a:extLst>
              <a:ext uri="{FF2B5EF4-FFF2-40B4-BE49-F238E27FC236}">
                <a16:creationId xmlns:a16="http://schemas.microsoft.com/office/drawing/2014/main" id="{F2092EBE-07AB-4AE5-93A6-4CF0A3F0CCC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0" r="21341"/>
          <a:stretch/>
        </p:blipFill>
        <p:spPr>
          <a:xfrm>
            <a:off x="1990223" y="7066272"/>
            <a:ext cx="1658634" cy="1658628"/>
          </a:xfrm>
          <a:prstGeom prst="ellipse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62DD090-8345-4E0A-AB1D-62D5E82D142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8" name="bg object 23" descr="Person jumping on race track">
            <a:extLst>
              <a:ext uri="{FF2B5EF4-FFF2-40B4-BE49-F238E27FC236}">
                <a16:creationId xmlns:a16="http://schemas.microsoft.com/office/drawing/2014/main" id="{DD51A369-77DC-4F57-8718-9302BA2F2A4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1800" y="3822061"/>
            <a:ext cx="1658634" cy="1658628"/>
          </a:xfrm>
          <a:prstGeom prst="ellipse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EB7C26B-2F46-4D1A-97F4-C42CD0D049A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20" name="bg object 23" descr="Person in wheelchair playing basketball">
            <a:extLst>
              <a:ext uri="{FF2B5EF4-FFF2-40B4-BE49-F238E27FC236}">
                <a16:creationId xmlns:a16="http://schemas.microsoft.com/office/drawing/2014/main" id="{59C08F57-DEBC-4A2F-9381-7C50292CD6B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5" r="20215"/>
          <a:stretch/>
        </p:blipFill>
        <p:spPr>
          <a:xfrm>
            <a:off x="10609566" y="6972300"/>
            <a:ext cx="1658634" cy="1658628"/>
          </a:xfrm>
          <a:prstGeom prst="ellipse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A155AC1-21BA-48E0-86BE-35B586730AE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6" name="bg object 21" descr="Person swimming">
            <a:extLst>
              <a:ext uri="{FF2B5EF4-FFF2-40B4-BE49-F238E27FC236}">
                <a16:creationId xmlns:a16="http://schemas.microsoft.com/office/drawing/2014/main" id="{7922FBC2-383A-4988-B5D4-13206AA6918C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" r="1933" b="-1"/>
          <a:stretch/>
        </p:blipFill>
        <p:spPr>
          <a:xfrm>
            <a:off x="1990223" y="3822061"/>
            <a:ext cx="1658634" cy="1658628"/>
          </a:xfrm>
          <a:prstGeom prst="ellipse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00A300D-9E63-4F72-B2A7-68360A02B85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1217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1EBA92-B06F-4B4C-BE42-AB444681DC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164511-8230-4661-9425-162174851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861E36-8684-427A-BEA9-234F44907E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10BFDD-FD5B-4311-9707-BCB81ECFBB2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4BB35-0C10-4773-9060-1A2C66E8F55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3C0718-4CB8-4B46-9A79-A18C53F79B2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C47CCEE-BA94-4204-8522-2BFB123F9EF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477E417-9339-4915-BD92-6485062B324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9642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ference Custom">
      <a:dk1>
        <a:srgbClr val="000000"/>
      </a:dk1>
      <a:lt1>
        <a:srgbClr val="FFFFFF"/>
      </a:lt1>
      <a:dk2>
        <a:srgbClr val="325A79"/>
      </a:dk2>
      <a:lt2>
        <a:srgbClr val="FFD757"/>
      </a:lt2>
      <a:accent1>
        <a:srgbClr val="E84E4B"/>
      </a:accent1>
      <a:accent2>
        <a:srgbClr val="254055"/>
      </a:accent2>
      <a:accent3>
        <a:srgbClr val="FCCA0C"/>
      </a:accent3>
      <a:accent4>
        <a:srgbClr val="DA291C"/>
      </a:accent4>
      <a:accent5>
        <a:srgbClr val="152D3F"/>
      </a:accent5>
      <a:accent6>
        <a:srgbClr val="EAB91F"/>
      </a:accent6>
      <a:hlink>
        <a:srgbClr val="152D3F"/>
      </a:hlink>
      <a:folHlink>
        <a:srgbClr val="7F7F7F"/>
      </a:folHlink>
    </a:clrScheme>
    <a:fontScheme name="Custom 1">
      <a:majorFont>
        <a:latin typeface="Prompt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wrap="square" lIns="0" tIns="267970" rIns="0" bIns="0" rtlCol="0">
        <a:spAutoFit/>
      </a:bodyPr>
      <a:lstStyle>
        <a:defPPr marL="12700" algn="l">
          <a:lnSpc>
            <a:spcPct val="100000"/>
          </a:lnSpc>
          <a:spcBef>
            <a:spcPts val="2110"/>
          </a:spcBef>
          <a:defRPr sz="3200" dirty="0">
            <a:solidFill>
              <a:schemeClr val="accent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3d93e37-6742-46c1-8365-f048f3307e5c">
      <Terms xmlns="http://schemas.microsoft.com/office/infopath/2007/PartnerControls"/>
    </lcf76f155ced4ddcb4097134ff3c332f>
    <TaxCatchAll xmlns="eb7a9db1-dbe0-4b74-9b4d-8ea2028ddeb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1DF3C32AD45B44A52833C639692BC9" ma:contentTypeVersion="18" ma:contentTypeDescription="Create a new document." ma:contentTypeScope="" ma:versionID="cf9f1803d546c760563530135b5b807e">
  <xsd:schema xmlns:xsd="http://www.w3.org/2001/XMLSchema" xmlns:xs="http://www.w3.org/2001/XMLSchema" xmlns:p="http://schemas.microsoft.com/office/2006/metadata/properties" xmlns:ns2="eb7a9db1-dbe0-4b74-9b4d-8ea2028ddeb6" xmlns:ns3="93d93e37-6742-46c1-8365-f048f3307e5c" targetNamespace="http://schemas.microsoft.com/office/2006/metadata/properties" ma:root="true" ma:fieldsID="fa6b815fa0f578bca553638e14f35320" ns2:_="" ns3:_="">
    <xsd:import namespace="eb7a9db1-dbe0-4b74-9b4d-8ea2028ddeb6"/>
    <xsd:import namespace="93d93e37-6742-46c1-8365-f048f3307e5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7a9db1-dbe0-4b74-9b4d-8ea2028ddeb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85e2631-320e-40d0-baa9-ba66404daf7e}" ma:internalName="TaxCatchAll" ma:showField="CatchAllData" ma:web="eb7a9db1-dbe0-4b74-9b4d-8ea2028dde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d93e37-6742-46c1-8365-f048f3307e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cf0bb99-4664-4e9e-abcf-cd48034ffb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4C55C7-E659-4132-87D7-2FF2CF9D6A55}">
  <ds:schemaRefs>
    <ds:schemaRef ds:uri="http://schemas.microsoft.com/office/2006/metadata/properties"/>
    <ds:schemaRef ds:uri="http://schemas.microsoft.com/office/infopath/2007/PartnerControls"/>
    <ds:schemaRef ds:uri="93d93e37-6742-46c1-8365-f048f3307e5c"/>
    <ds:schemaRef ds:uri="eb7a9db1-dbe0-4b74-9b4d-8ea2028ddeb6"/>
  </ds:schemaRefs>
</ds:datastoreItem>
</file>

<file path=customXml/itemProps2.xml><?xml version="1.0" encoding="utf-8"?>
<ds:datastoreItem xmlns:ds="http://schemas.openxmlformats.org/officeDocument/2006/customXml" ds:itemID="{C4668CCF-CE86-4B85-9F92-5AB8B477E2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7E9071-556D-4F4D-ACD2-74ADADAADE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7a9db1-dbe0-4b74-9b4d-8ea2028ddeb6"/>
    <ds:schemaRef ds:uri="93d93e37-6742-46c1-8365-f048f3307e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3433</TotalTime>
  <Words>0</Words>
  <Application>Microsoft Office PowerPoint</Application>
  <PresentationFormat>Custom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Prompt</vt:lpstr>
      <vt:lpstr>Prompt Bold</vt:lpstr>
      <vt:lpstr>Roboto</vt:lpstr>
      <vt:lpstr>Roboto Light</vt:lpstr>
      <vt:lpstr>Roboto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White Modern Business Presentation</dc:title>
  <dc:creator>ACSEP</dc:creator>
  <cp:keywords>DAGMfJpNPKE,BAEELOXeEoc</cp:keywords>
  <cp:lastModifiedBy>Sharni Failla</cp:lastModifiedBy>
  <cp:revision>80</cp:revision>
  <dcterms:created xsi:type="dcterms:W3CDTF">2024-07-31T04:10:36Z</dcterms:created>
  <dcterms:modified xsi:type="dcterms:W3CDTF">2024-08-29T23:38:42Z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2024-07-31T00:00:00Z</vt:filetime>
  </property>
  <property fmtid="{D5CDD505-2E9C-101B-9397-08002B2CF9AE}" pid="3" name="Creator">
    <vt:lpwstr>Canva</vt:lpwstr>
  </property>
  <property fmtid="{D5CDD505-2E9C-101B-9397-08002B2CF9AE}" pid="4" name="LastSaved">
    <vt:filetime>2024-07-31T00:00:00Z</vt:filetime>
  </property>
  <property fmtid="{D5CDD505-2E9C-101B-9397-08002B2CF9AE}" pid="5" name="Producer">
    <vt:lpwstr>Canva</vt:lpwstr>
  </property>
  <property fmtid="{D5CDD505-2E9C-101B-9397-08002B2CF9AE}" pid="6" name="ContentTypeId">
    <vt:lpwstr>0x010100AB1DF3C32AD45B44A52833C639692BC9</vt:lpwstr>
  </property>
  <property fmtid="{D5CDD505-2E9C-101B-9397-08002B2CF9AE}" pid="7" name="MediaServiceImageTags">
    <vt:lpwstr/>
  </property>
</Properties>
</file>